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63" r:id="rId6"/>
    <p:sldId id="258" r:id="rId7"/>
    <p:sldId id="259" r:id="rId8"/>
    <p:sldId id="264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BA14-03D2-4766-8BEF-9E9587CEE410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15C3-74CE-44F1-9970-0FB319E33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BA14-03D2-4766-8BEF-9E9587CEE410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15C3-74CE-44F1-9970-0FB319E33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BA14-03D2-4766-8BEF-9E9587CEE410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15C3-74CE-44F1-9970-0FB319E33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BA14-03D2-4766-8BEF-9E9587CEE410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15C3-74CE-44F1-9970-0FB319E33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BA14-03D2-4766-8BEF-9E9587CEE410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15C3-74CE-44F1-9970-0FB319E33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BA14-03D2-4766-8BEF-9E9587CEE410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15C3-74CE-44F1-9970-0FB319E33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BA14-03D2-4766-8BEF-9E9587CEE410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15C3-74CE-44F1-9970-0FB319E33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BA14-03D2-4766-8BEF-9E9587CEE410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15C3-74CE-44F1-9970-0FB319E33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BA14-03D2-4766-8BEF-9E9587CEE410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B3215C3-74CE-44F1-9970-0FB319E33C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BA14-03D2-4766-8BEF-9E9587CEE410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15C3-74CE-44F1-9970-0FB319E33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BA14-03D2-4766-8BEF-9E9587CEE410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215C3-74CE-44F1-9970-0FB319E33C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CFBA14-03D2-4766-8BEF-9E9587CEE410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3215C3-74CE-44F1-9970-0FB319E33C7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851648" cy="2362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Final </a:t>
            </a:r>
            <a:r>
              <a:rPr lang="en-US" dirty="0" smtClean="0"/>
              <a:t>Project: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Read from a </a:t>
            </a:r>
            <a:r>
              <a:rPr lang="en-US" dirty="0" err="1" smtClean="0"/>
              <a:t>csv</a:t>
            </a:r>
            <a:r>
              <a:rPr lang="en-US" dirty="0" smtClean="0"/>
              <a:t> file and write to a database table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486400"/>
            <a:ext cx="7854696" cy="1143000"/>
          </a:xfrm>
        </p:spPr>
        <p:txBody>
          <a:bodyPr/>
          <a:lstStyle/>
          <a:p>
            <a:r>
              <a:rPr lang="en-US" dirty="0" smtClean="0"/>
              <a:t>Bibek Joshi</a:t>
            </a:r>
          </a:p>
          <a:p>
            <a:r>
              <a:rPr lang="en-US" dirty="0" smtClean="0"/>
              <a:t>5/16/2014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Python Script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29200" y="2514600"/>
            <a:ext cx="381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    </a:t>
            </a:r>
            <a:r>
              <a:rPr lang="en-US" sz="2400" dirty="0" smtClean="0"/>
              <a:t>Set Workspace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 </a:t>
            </a:r>
            <a:r>
              <a:rPr lang="en-US" sz="2400" dirty="0" smtClean="0"/>
              <a:t>  Import </a:t>
            </a:r>
            <a:r>
              <a:rPr lang="en-US" sz="2400" dirty="0" err="1" smtClean="0"/>
              <a:t>csv</a:t>
            </a:r>
            <a:r>
              <a:rPr lang="en-US" sz="2400" dirty="0" smtClean="0"/>
              <a:t> and collections module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  Delete the </a:t>
            </a:r>
            <a:r>
              <a:rPr lang="en-US" sz="2400" dirty="0" err="1" smtClean="0"/>
              <a:t>geodatabase</a:t>
            </a:r>
            <a:r>
              <a:rPr lang="en-US" sz="2400" dirty="0" smtClean="0"/>
              <a:t> if it already exists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 </a:t>
            </a:r>
            <a:r>
              <a:rPr lang="en-US" sz="2400" dirty="0" smtClean="0"/>
              <a:t>  Create file </a:t>
            </a:r>
            <a:r>
              <a:rPr lang="en-US" sz="2400" dirty="0" err="1" smtClean="0"/>
              <a:t>geodatabase</a:t>
            </a:r>
            <a:r>
              <a:rPr lang="en-US" sz="2400" dirty="0" smtClean="0"/>
              <a:t> and feature dataset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95400"/>
            <a:ext cx="470057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Python Script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2057400"/>
            <a:ext cx="3810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    </a:t>
            </a:r>
            <a:r>
              <a:rPr lang="en-US" sz="2400" dirty="0" smtClean="0"/>
              <a:t>Use dictionary to store feature class name and </a:t>
            </a:r>
            <a:r>
              <a:rPr lang="en-US" sz="2400" dirty="0" smtClean="0"/>
              <a:t>type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</a:t>
            </a:r>
            <a:r>
              <a:rPr lang="en-US" sz="2400" dirty="0" smtClean="0"/>
              <a:t>  Create feature classes</a:t>
            </a: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   Use </a:t>
            </a:r>
            <a:r>
              <a:rPr lang="en-US" sz="2400" dirty="0" err="1" smtClean="0"/>
              <a:t>collections.OrderedDict</a:t>
            </a:r>
            <a:r>
              <a:rPr lang="en-US" sz="2400" dirty="0" smtClean="0"/>
              <a:t>() method to create field in the same order as it is read from the </a:t>
            </a:r>
            <a:r>
              <a:rPr lang="en-US" sz="2400" dirty="0" err="1" smtClean="0"/>
              <a:t>csv</a:t>
            </a:r>
            <a:r>
              <a:rPr lang="en-US" sz="2400" dirty="0" smtClean="0"/>
              <a:t> file header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 </a:t>
            </a:r>
            <a:r>
              <a:rPr lang="en-US" sz="2400" dirty="0" smtClean="0"/>
              <a:t>   Use </a:t>
            </a:r>
            <a:r>
              <a:rPr lang="en-US" sz="2400" dirty="0" smtClean="0"/>
              <a:t>the dictionary </a:t>
            </a:r>
            <a:r>
              <a:rPr lang="en-US" sz="2400" dirty="0" smtClean="0"/>
              <a:t>to store field name and type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371600"/>
            <a:ext cx="4800601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Python Script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2667000"/>
            <a:ext cx="381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    </a:t>
            </a:r>
            <a:r>
              <a:rPr lang="en-US" sz="2400" dirty="0" smtClean="0"/>
              <a:t>Create an insert cursor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 Read a </a:t>
            </a:r>
            <a:r>
              <a:rPr lang="en-US" sz="2400" dirty="0" err="1" smtClean="0"/>
              <a:t>csv</a:t>
            </a:r>
            <a:r>
              <a:rPr lang="en-US" sz="2400" dirty="0" smtClean="0"/>
              <a:t> file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 </a:t>
            </a:r>
            <a:r>
              <a:rPr lang="en-US" sz="2400" dirty="0" smtClean="0"/>
              <a:t> “Consume” the header line from the </a:t>
            </a:r>
            <a:r>
              <a:rPr lang="en-US" sz="2400" dirty="0" err="1" smtClean="0"/>
              <a:t>csv</a:t>
            </a:r>
            <a:r>
              <a:rPr lang="en-US" sz="2400" dirty="0" smtClean="0"/>
              <a:t> file using header  variable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 </a:t>
            </a:r>
            <a:r>
              <a:rPr lang="en-US" sz="2400" dirty="0" smtClean="0"/>
              <a:t>  Iterate through the reader object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 </a:t>
            </a:r>
            <a:r>
              <a:rPr lang="en-US" sz="2400" dirty="0" smtClean="0"/>
              <a:t>  Add new rows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371600"/>
            <a:ext cx="48768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Python Script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2895600"/>
            <a:ext cx="381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    </a:t>
            </a:r>
            <a:r>
              <a:rPr lang="en-US" sz="2400" dirty="0" smtClean="0"/>
              <a:t>Insert rows to the table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 Delete insert cursor to prevent file lock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 </a:t>
            </a:r>
            <a:r>
              <a:rPr lang="en-US" sz="2400" dirty="0" smtClean="0"/>
              <a:t> Except block for error handling/printing error messages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0"/>
            <a:ext cx="4787138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Input: </a:t>
            </a:r>
            <a:r>
              <a:rPr lang="en-US" dirty="0" err="1" smtClean="0"/>
              <a:t>csv</a:t>
            </a:r>
            <a:r>
              <a:rPr lang="en-US" dirty="0" smtClean="0"/>
              <a:t> </a:t>
            </a:r>
            <a:r>
              <a:rPr lang="en-US" dirty="0" smtClean="0"/>
              <a:t>file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1036" y="1676400"/>
            <a:ext cx="7031612" cy="499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91440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Output: </a:t>
            </a:r>
            <a:r>
              <a:rPr lang="en-US" sz="3600" dirty="0" smtClean="0"/>
              <a:t>File </a:t>
            </a:r>
            <a:r>
              <a:rPr lang="en-US" sz="3600" dirty="0" err="1" smtClean="0"/>
              <a:t>Geodatbase</a:t>
            </a:r>
            <a:r>
              <a:rPr lang="en-US" sz="3600" dirty="0" smtClean="0"/>
              <a:t> and Feature Dataset</a:t>
            </a:r>
            <a:endParaRPr lang="en-US" sz="36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500557"/>
            <a:ext cx="6103659" cy="5357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91440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Output: Feature Classes</a:t>
            </a:r>
            <a:endParaRPr lang="en-US" sz="3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3664" y="1371600"/>
            <a:ext cx="6142535" cy="5391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algn="ctr"/>
            <a:r>
              <a:rPr lang="en-US" dirty="0" smtClean="0"/>
              <a:t>Output: Database </a:t>
            </a:r>
            <a:r>
              <a:rPr lang="en-US" dirty="0" smtClean="0"/>
              <a:t>Table</a:t>
            </a:r>
            <a:endParaRPr lang="en-US" dirty="0"/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524000"/>
            <a:ext cx="7246815" cy="515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</TotalTime>
  <Words>158</Words>
  <Application>Microsoft Office PowerPoint</Application>
  <PresentationFormat>On-screen Show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Final Project: Read from a csv file and write to a database table</vt:lpstr>
      <vt:lpstr>Python Script</vt:lpstr>
      <vt:lpstr>Python Script</vt:lpstr>
      <vt:lpstr>Python Script</vt:lpstr>
      <vt:lpstr>Python Script</vt:lpstr>
      <vt:lpstr>Input: csv file</vt:lpstr>
      <vt:lpstr>Output: File Geodatbase and Feature Dataset</vt:lpstr>
      <vt:lpstr>Output: Feature Classes</vt:lpstr>
      <vt:lpstr>Output: Database Table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Project Read from a csv file and write to a database table</dc:title>
  <dc:creator>Bibek</dc:creator>
  <cp:lastModifiedBy>Bibek</cp:lastModifiedBy>
  <cp:revision>8</cp:revision>
  <dcterms:created xsi:type="dcterms:W3CDTF">2014-05-17T01:16:28Z</dcterms:created>
  <dcterms:modified xsi:type="dcterms:W3CDTF">2014-05-17T02:11:06Z</dcterms:modified>
</cp:coreProperties>
</file>