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Lst>
  <p:sldIdLst>
    <p:sldId id="256" r:id="rId2"/>
    <p:sldId id="257" r:id="rId3"/>
    <p:sldId id="259" r:id="rId4"/>
    <p:sldId id="260" r:id="rId5"/>
    <p:sldId id="261" r:id="rId6"/>
    <p:sldId id="262" r:id="rId7"/>
    <p:sldId id="263" r:id="rId8"/>
    <p:sldId id="264" r:id="rId9"/>
    <p:sldId id="265" r:id="rId10"/>
    <p:sldId id="266" r:id="rId11"/>
    <p:sldId id="271"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849E05A6-86C6-4F9C-8610-7BF06502248B}" type="datetimeFigureOut">
              <a:rPr lang="en-US" smtClean="0"/>
              <a:t>12/15/2015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91475" y="6429375"/>
            <a:ext cx="876300" cy="292100"/>
          </a:xfrm>
        </p:spPr>
        <p:txBody>
          <a:bodyPr/>
          <a:lstStyle/>
          <a:p>
            <a:fld id="{6E22E465-6DF9-4B63-8AC3-3615AF31FC4F}" type="slidenum">
              <a:rPr lang="en-US" smtClean="0"/>
              <a:t>‹#›</a:t>
            </a:fld>
            <a:endParaRPr lang="en-US"/>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en-US" smtClean="0"/>
              <a:t>Click to edit Master title style</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849E05A6-86C6-4F9C-8610-7BF06502248B}" type="datetimeFigureOut">
              <a:rPr lang="en-US" smtClean="0"/>
              <a:t>12/15/2015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2E465-6DF9-4B63-8AC3-3615AF31FC4F}" type="slidenum">
              <a:rPr lang="en-US" smtClean="0"/>
              <a:t>‹#›</a:t>
            </a:fld>
            <a:endParaRPr lang="en-US"/>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849E05A6-86C6-4F9C-8610-7BF06502248B}" type="datetimeFigureOut">
              <a:rPr lang="en-US" smtClean="0"/>
              <a:t>12/15/2015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2E465-6DF9-4B63-8AC3-3615AF31FC4F}" type="slidenum">
              <a:rPr lang="en-US" smtClean="0"/>
              <a:t>‹#›</a:t>
            </a:fld>
            <a:endParaRPr lang="en-US"/>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9E05A6-86C6-4F9C-8610-7BF06502248B}" type="datetimeFigureOut">
              <a:rPr lang="en-US" smtClean="0"/>
              <a:t>12/15/2015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2E465-6DF9-4B63-8AC3-3615AF31FC4F}" type="slidenum">
              <a:rPr lang="en-US" smtClean="0"/>
              <a:t>‹#›</a:t>
            </a:fld>
            <a:endParaRPr lang="en-US"/>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849E05A6-86C6-4F9C-8610-7BF06502248B}" type="datetimeFigureOut">
              <a:rPr lang="en-US" smtClean="0"/>
              <a:t>12/15/2015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2E465-6DF9-4B63-8AC3-3615AF31FC4F}" type="slidenum">
              <a:rPr lang="en-US" smtClean="0"/>
              <a:t>‹#›</a:t>
            </a:fld>
            <a:endParaRPr lang="en-US"/>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849E05A6-86C6-4F9C-8610-7BF06502248B}" type="datetimeFigureOut">
              <a:rPr lang="en-US" smtClean="0"/>
              <a:t>12/15/2015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2E465-6DF9-4B63-8AC3-3615AF31FC4F}" type="slidenum">
              <a:rPr lang="en-US" smtClean="0"/>
              <a:t>‹#›</a:t>
            </a:fld>
            <a:endParaRPr lang="en-US"/>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E05A6-86C6-4F9C-8610-7BF06502248B}" type="datetimeFigureOut">
              <a:rPr lang="en-US" smtClean="0"/>
              <a:t>12/15/2015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2E465-6DF9-4B63-8AC3-3615AF31FC4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849E05A6-86C6-4F9C-8610-7BF06502248B}" type="datetimeFigureOut">
              <a:rPr lang="en-US" smtClean="0"/>
              <a:t>12/15/2015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2E465-6DF9-4B63-8AC3-3615AF31FC4F}" type="slidenum">
              <a:rPr lang="en-US" smtClean="0"/>
              <a:t>‹#›</a:t>
            </a:fld>
            <a:endParaRPr lang="en-US"/>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849E05A6-86C6-4F9C-8610-7BF06502248B}" type="datetimeFigureOut">
              <a:rPr lang="en-US" smtClean="0"/>
              <a:t>12/15/2015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2E465-6DF9-4B63-8AC3-3615AF31FC4F}" type="slidenum">
              <a:rPr lang="en-US" smtClean="0"/>
              <a:t>‹#›</a:t>
            </a:fld>
            <a:endParaRPr lang="en-US"/>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E05A6-86C6-4F9C-8610-7BF06502248B}" type="datetimeFigureOut">
              <a:rPr lang="en-US" smtClean="0"/>
              <a:t>12/15/2015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2E465-6DF9-4B63-8AC3-3615AF31FC4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E05A6-86C6-4F9C-8610-7BF06502248B}" type="datetimeFigureOut">
              <a:rPr lang="en-US" smtClean="0"/>
              <a:t>12/15/2015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2E465-6DF9-4B63-8AC3-3615AF31FC4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849E05A6-86C6-4F9C-8610-7BF06502248B}" type="datetimeFigureOut">
              <a:rPr lang="en-US" smtClean="0"/>
              <a:t>12/15/2015</a:t>
            </a:fld>
            <a:endParaRPr lang="en-US"/>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en-US"/>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6E22E465-6DF9-4B63-8AC3-3615AF31FC4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smtClean="0"/>
              <a:t>Samantha Haynes</a:t>
            </a:r>
          </a:p>
          <a:p>
            <a:r>
              <a:rPr lang="en-US" dirty="0" err="1" smtClean="0"/>
              <a:t>Geog</a:t>
            </a:r>
            <a:r>
              <a:rPr lang="en-US" dirty="0" smtClean="0"/>
              <a:t> 385</a:t>
            </a:r>
          </a:p>
        </p:txBody>
      </p:sp>
      <p:sp>
        <p:nvSpPr>
          <p:cNvPr id="4" name="Title 3"/>
          <p:cNvSpPr>
            <a:spLocks noGrp="1"/>
          </p:cNvSpPr>
          <p:nvPr>
            <p:ph type="title"/>
          </p:nvPr>
        </p:nvSpPr>
        <p:spPr/>
        <p:txBody>
          <a:bodyPr/>
          <a:lstStyle/>
          <a:p>
            <a:r>
              <a:rPr lang="en-US" dirty="0" smtClean="0"/>
              <a:t>Guided Tour of Yolo Bypass Wildlife Area</a:t>
            </a:r>
            <a:endParaRPr lang="en-US" dirty="0"/>
          </a:p>
        </p:txBody>
      </p:sp>
    </p:spTree>
    <p:extLst>
      <p:ext uri="{BB962C8B-B14F-4D97-AF65-F5344CB8AC3E}">
        <p14:creationId xmlns:p14="http://schemas.microsoft.com/office/powerpoint/2010/main" val="3971318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Splash page</a:t>
            </a:r>
            <a:br>
              <a:rPr lang="en-US" sz="2000" dirty="0" smtClean="0"/>
            </a:br>
            <a:r>
              <a:rPr lang="en-US" sz="2000" dirty="0"/>
              <a:t>	</a:t>
            </a:r>
            <a:r>
              <a:rPr lang="en-US" sz="2000" dirty="0" smtClean="0"/>
              <a:t>-Displays link to department webpage with rules and regulations</a:t>
            </a:r>
            <a:br>
              <a:rPr lang="en-US" sz="2000" dirty="0" smtClean="0"/>
            </a:br>
            <a:r>
              <a:rPr lang="en-US" sz="2000" dirty="0"/>
              <a:t>	</a:t>
            </a:r>
            <a:r>
              <a:rPr lang="en-US" sz="2000" dirty="0" smtClean="0"/>
              <a:t>-Had issues formatting the font and background colors</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2654094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The splash page links to the department webpage for the Yolo Bypass Wildlife Area to display more information in detail</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3796544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The app displays the wildlife types and the number of wildlife present </a:t>
            </a:r>
            <a:r>
              <a:rPr lang="en-US" sz="2000" dirty="0" smtClean="0"/>
              <a:t>within the legend</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3733609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You may search a partial term and automatically zoom to the species sighted that matches</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554058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0"/>
            <a:ext cx="8591550" cy="1295400"/>
          </a:xfrm>
        </p:spPr>
        <p:txBody>
          <a:bodyPr>
            <a:noAutofit/>
          </a:bodyPr>
          <a:lstStyle/>
          <a:p>
            <a:r>
              <a:rPr lang="en-US" sz="1800" dirty="0" smtClean="0"/>
              <a:t>To add a wildlife sighting, click the edit widget, select the wildlife type, and select the location sighted.  If location services are enabled the map with zoom to your current location or you may choose to place the sighting somewhere else.  Then you may fill in the needed information in the pop up attribute table.</a:t>
            </a:r>
            <a:endParaRPr lang="en-US" sz="18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19200" y="1600200"/>
            <a:ext cx="6586047" cy="4937125"/>
          </a:xfrm>
        </p:spPr>
      </p:pic>
    </p:spTree>
    <p:extLst>
      <p:ext uri="{BB962C8B-B14F-4D97-AF65-F5344CB8AC3E}">
        <p14:creationId xmlns:p14="http://schemas.microsoft.com/office/powerpoint/2010/main" val="247821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1"/>
            <a:ext cx="8591550" cy="914400"/>
          </a:xfrm>
        </p:spPr>
        <p:txBody>
          <a:bodyPr>
            <a:normAutofit/>
          </a:bodyPr>
          <a:lstStyle/>
          <a:p>
            <a:r>
              <a:rPr lang="en-US" sz="2000" dirty="0" smtClean="0"/>
              <a:t>The situation awareness widget allows the user to place an incident, define the buffer radius, and see the results displayed.</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627289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Situation Awareness widget</a:t>
            </a:r>
            <a:br>
              <a:rPr lang="en-US" sz="2000" dirty="0" smtClean="0"/>
            </a:br>
            <a:r>
              <a:rPr lang="en-US" sz="2000" dirty="0"/>
              <a:t>	</a:t>
            </a:r>
            <a:r>
              <a:rPr lang="en-US" sz="2000" dirty="0" smtClean="0"/>
              <a:t>-Place a  point, line, or polygon for the “incident”</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891882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Situation Awareness widget</a:t>
            </a:r>
            <a:br>
              <a:rPr lang="en-US" sz="2000" dirty="0" smtClean="0"/>
            </a:br>
            <a:r>
              <a:rPr lang="en-US" sz="2000" dirty="0"/>
              <a:t>	</a:t>
            </a:r>
            <a:r>
              <a:rPr lang="en-US" sz="2000" dirty="0" smtClean="0"/>
              <a:t>-Choose the wildlife sightings tab to display the results within your search area</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2344805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Pull up on the bottom tab to display a list of features that are within the map extent in an attribute table</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440665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1"/>
            <a:ext cx="8591550" cy="914400"/>
          </a:xfrm>
        </p:spPr>
        <p:txBody>
          <a:bodyPr>
            <a:normAutofit/>
          </a:bodyPr>
          <a:lstStyle/>
          <a:p>
            <a:r>
              <a:rPr lang="en-US" sz="2000" dirty="0" smtClean="0"/>
              <a:t>Use the measure tool to get the distance to a specific point</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4188423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The data collector app makes for a simpler more streamlined collection of data without the additional widgets displayed</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3313120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Easily able to find your current location to collect data while viewing the app on a mobile device</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4189047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Clean workspace to add data into the attribute table.  Also possible to take photos and add attachments with the camera button on the top left banner.</a:t>
            </a:r>
            <a:endParaRPr lang="en-US" sz="2000"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78977" y="1298575"/>
            <a:ext cx="6586047" cy="4937125"/>
          </a:xfrm>
        </p:spPr>
      </p:pic>
    </p:spTree>
    <p:extLst>
      <p:ext uri="{BB962C8B-B14F-4D97-AF65-F5344CB8AC3E}">
        <p14:creationId xmlns:p14="http://schemas.microsoft.com/office/powerpoint/2010/main" val="26566076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TM01790493[[fn=SOHO]]</Template>
  <TotalTime>2976</TotalTime>
  <Words>251</Words>
  <Application>Microsoft Office PowerPoint</Application>
  <PresentationFormat>On-screen Show (4:3)</PresentationFormat>
  <Paragraphs>16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Soho</vt:lpstr>
      <vt:lpstr>Guided Tour of Yolo Bypass Wildlife Area</vt:lpstr>
      <vt:lpstr>Splash page  -Displays link to department webpage with rules and regulations  -Had issues formatting the font and background colors</vt:lpstr>
      <vt:lpstr>The splash page links to the department webpage for the Yolo Bypass Wildlife Area to display more information in detail</vt:lpstr>
      <vt:lpstr>The app displays the wildlife types and the number of wildlife present within the legend</vt:lpstr>
      <vt:lpstr>You may search a partial term and automatically zoom to the species sighted that matches</vt:lpstr>
      <vt:lpstr>To add a wildlife sighting, click the edit widget, select the wildlife type, and select the location sighted.  If location services are enabled the map with zoom to your current location or you may choose to place the sighting somewhere else.  Then you may fill in the needed information in the pop up attribute table.</vt:lpstr>
      <vt:lpstr>The situation awareness widget allows the user to place an incident, define the buffer radius, and see the results displayed.</vt:lpstr>
      <vt:lpstr>Situation Awareness widget  -Place a  point, line, or polygon for the “incident”</vt:lpstr>
      <vt:lpstr>Situation Awareness widget  -Choose the wildlife sightings tab to display the results within your search area</vt:lpstr>
      <vt:lpstr>Pull up on the bottom tab to display a list of features that are within the map extent in an attribute table</vt:lpstr>
      <vt:lpstr>Use the measure tool to get the distance to a specific point</vt:lpstr>
      <vt:lpstr>The data collector app makes for a simpler more streamlined collection of data without the additional widgets displayed</vt:lpstr>
      <vt:lpstr>Easily able to find your current location to collect data while viewing the app on a mobile device</vt:lpstr>
      <vt:lpstr>Clean workspace to add data into the attribute table.  Also possible to take photos and add attachments with the camera button on the top left banner.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Guided Tour</dc:title>
  <dc:creator>Sam</dc:creator>
  <cp:lastModifiedBy>Sam</cp:lastModifiedBy>
  <cp:revision>8</cp:revision>
  <dcterms:created xsi:type="dcterms:W3CDTF">2015-11-23T00:39:01Z</dcterms:created>
  <dcterms:modified xsi:type="dcterms:W3CDTF">2015-12-16T00:38:47Z</dcterms:modified>
</cp:coreProperties>
</file>