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2" r:id="rId2"/>
    <p:sldMasterId id="2147483673" r:id="rId3"/>
  </p:sldMasterIdLst>
  <p:notesMasterIdLst>
    <p:notesMasterId r:id="rId19"/>
  </p:notesMasterIdLst>
  <p:sldIdLst>
    <p:sldId id="257" r:id="rId4"/>
    <p:sldId id="272" r:id="rId5"/>
    <p:sldId id="258" r:id="rId6"/>
    <p:sldId id="261" r:id="rId7"/>
    <p:sldId id="262" r:id="rId8"/>
    <p:sldId id="264" r:id="rId9"/>
    <p:sldId id="259" r:id="rId10"/>
    <p:sldId id="270" r:id="rId11"/>
    <p:sldId id="265" r:id="rId12"/>
    <p:sldId id="269" r:id="rId13"/>
    <p:sldId id="260" r:id="rId14"/>
    <p:sldId id="268" r:id="rId15"/>
    <p:sldId id="271" r:id="rId16"/>
    <p:sldId id="267" r:id="rId17"/>
    <p:sldId id="273" r:id="rId1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033" autoAdjust="0"/>
    <p:restoredTop sz="94660"/>
  </p:normalViewPr>
  <p:slideViewPr>
    <p:cSldViewPr>
      <p:cViewPr varScale="1">
        <p:scale>
          <a:sx n="80" d="100"/>
          <a:sy n="80" d="100"/>
        </p:scale>
        <p:origin x="840" y="90"/>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3" Type="http://schemas.openxmlformats.org/officeDocument/2006/relationships/slideMaster" Target="slideMasters/slideMaster2.xml"/><Relationship Id="rId21" Type="http://schemas.openxmlformats.org/officeDocument/2006/relationships/viewProps" Target="viewProp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 Type="http://schemas.openxmlformats.org/officeDocument/2006/relationships/slideMaster" Target="slideMasters/slideMaster1.xml"/><Relationship Id="rId16" Type="http://schemas.openxmlformats.org/officeDocument/2006/relationships/slide" Target="slides/slide13.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3.xml"/><Relationship Id="rId11" Type="http://schemas.openxmlformats.org/officeDocument/2006/relationships/slide" Target="slides/slide8.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tableStyles" Target="tableStyles.xml"/><Relationship Id="rId10" Type="http://schemas.openxmlformats.org/officeDocument/2006/relationships/slide" Target="slides/slide7.xml"/><Relationship Id="rId19" Type="http://schemas.openxmlformats.org/officeDocument/2006/relationships/notesMaster" Target="notesMasters/notesMaster1.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7EB71A4-20DE-4BDC-B9F3-FE9C6EF4F631}" type="datetimeFigureOut">
              <a:rPr lang="en-US" smtClean="0"/>
              <a:t>12/14/2014</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DCAC318-0279-474A-A271-1373870C7410}" type="slidenum">
              <a:rPr lang="en-US" smtClean="0"/>
              <a:t>‹#›</a:t>
            </a:fld>
            <a:endParaRPr lang="en-US" dirty="0"/>
          </a:p>
        </p:txBody>
      </p:sp>
    </p:spTree>
    <p:extLst>
      <p:ext uri="{BB962C8B-B14F-4D97-AF65-F5344CB8AC3E}">
        <p14:creationId xmlns:p14="http://schemas.microsoft.com/office/powerpoint/2010/main" val="23281364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endParaRPr lang="en-US" dirty="0"/>
          </a:p>
        </p:txBody>
      </p:sp>
      <p:sp>
        <p:nvSpPr>
          <p:cNvPr id="5" name="Date Placeholder 4"/>
          <p:cNvSpPr>
            <a:spLocks noGrp="1"/>
          </p:cNvSpPr>
          <p:nvPr>
            <p:ph type="dt" idx="11"/>
          </p:nvPr>
        </p:nvSpPr>
        <p:spPr/>
        <p:txBody>
          <a:bodyPr/>
          <a:lstStyle/>
          <a:p>
            <a:fld id="{81331B57-0BE5-4F82-AA58-76F53EFF3ADA}" type="datetime8">
              <a:rPr lang="en-US" smtClean="0"/>
              <a:pPr/>
              <a:t>12/14/2014 1:08 PM</a:t>
            </a:fld>
            <a:endParaRPr lang="en-US" dirty="0"/>
          </a:p>
        </p:txBody>
      </p:sp>
      <p:sp>
        <p:nvSpPr>
          <p:cNvPr id="6" name="Footer Placeholder 5"/>
          <p:cNvSpPr>
            <a:spLocks noGrp="1"/>
          </p:cNvSpPr>
          <p:nvPr>
            <p:ph type="ftr" sz="quarter" idx="12"/>
          </p:nvPr>
        </p:nvSpPr>
        <p:spPr>
          <a:xfrm>
            <a:off x="0" y="8685213"/>
            <a:ext cx="6172200" cy="457200"/>
          </a:xfrm>
        </p:spPr>
        <p:txBody>
          <a:bodyPr/>
          <a:lstStyle/>
          <a:p>
            <a:r>
              <a:rPr lang="en-US" sz="500" dirty="0" smtClean="0">
                <a:solidFill>
                  <a:srgbClr val="000000"/>
                </a:solidFill>
              </a:rPr>
              <a:t>© 2007 Microsoft Corporation. All rights reserved. Microsoft, Windows, Windows Vista and other product names are or may be registered trademarks and/or trademarks in the U.S. and/or other countries.</a:t>
            </a:r>
          </a:p>
          <a:p>
            <a:r>
              <a:rPr lang="en-US" sz="500" dirty="0" smtClean="0">
                <a:solidFill>
                  <a:srgbClr val="000000"/>
                </a:solidFill>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a:t>
            </a:r>
            <a:br>
              <a:rPr lang="en-US" sz="500" dirty="0" smtClean="0">
                <a:solidFill>
                  <a:srgbClr val="000000"/>
                </a:solidFill>
              </a:rPr>
            </a:br>
            <a:r>
              <a:rPr lang="en-US" sz="500" dirty="0" smtClean="0">
                <a:solidFill>
                  <a:srgbClr val="000000"/>
                </a:solidFill>
              </a:rPr>
              <a:t>MICROSOFT MAKES NO WARRANTIES, EXPRESS, IMPLIED OR STATUTORY, AS TO THE INFORMATION IN THIS PRESENTATION.</a:t>
            </a:r>
          </a:p>
          <a:p>
            <a:endParaRPr lang="en-US" sz="500" dirty="0"/>
          </a:p>
        </p:txBody>
      </p:sp>
      <p:sp>
        <p:nvSpPr>
          <p:cNvPr id="7" name="Slide Number Placeholder 6"/>
          <p:cNvSpPr>
            <a:spLocks noGrp="1"/>
          </p:cNvSpPr>
          <p:nvPr>
            <p:ph type="sldNum" sz="quarter" idx="13"/>
          </p:nvPr>
        </p:nvSpPr>
        <p:spPr>
          <a:xfrm>
            <a:off x="6172199" y="8685213"/>
            <a:ext cx="684213" cy="457200"/>
          </a:xfrm>
        </p:spPr>
        <p:txBody>
          <a:bodyPr/>
          <a:lstStyle/>
          <a:p>
            <a:fld id="{EC87E0CF-87F6-4B58-B8B8-DCAB2DAAF3CA}" type="slidenum">
              <a:rPr lang="en-US" smtClean="0"/>
              <a:pPr/>
              <a:t>1</a:t>
            </a:fld>
            <a:endParaRPr lang="en-US" dirty="0"/>
          </a:p>
        </p:txBody>
      </p:sp>
    </p:spTree>
    <p:extLst>
      <p:ext uri="{BB962C8B-B14F-4D97-AF65-F5344CB8AC3E}">
        <p14:creationId xmlns:p14="http://schemas.microsoft.com/office/powerpoint/2010/main" val="238263457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a:srcRect/>
          <a:stretch>
            <a:fillRect/>
          </a:stretch>
        </a:blipFill>
        <a:effectLst/>
      </p:bgPr>
    </p:bg>
    <p:spTree>
      <p:nvGrpSpPr>
        <p:cNvPr id="1" name=""/>
        <p:cNvGrpSpPr/>
        <p:nvPr/>
      </p:nvGrpSpPr>
      <p:grpSpPr>
        <a:xfrm>
          <a:off x="0" y="0"/>
          <a:ext cx="0" cy="0"/>
          <a:chOff x="0" y="0"/>
          <a:chExt cx="0" cy="0"/>
        </a:xfrm>
      </p:grpSpPr>
      <p:pic>
        <p:nvPicPr>
          <p:cNvPr id="7" name="Picture 6" descr="5-00332_grey-bar.png"/>
          <p:cNvPicPr>
            <a:picLocks noChangeAspect="1"/>
          </p:cNvPicPr>
          <p:nvPr userDrawn="1"/>
        </p:nvPicPr>
        <p:blipFill>
          <a:blip r:embed="rId3"/>
          <a:srcRect t="93333"/>
          <a:stretch>
            <a:fillRect/>
          </a:stretch>
        </p:blipFill>
        <p:spPr>
          <a:xfrm>
            <a:off x="0" y="6400800"/>
            <a:ext cx="9144000" cy="457200"/>
          </a:xfrm>
          <a:prstGeom prst="rect">
            <a:avLst/>
          </a:prstGeom>
        </p:spPr>
      </p:pic>
      <p:sp>
        <p:nvSpPr>
          <p:cNvPr id="2" name="Title 1"/>
          <p:cNvSpPr>
            <a:spLocks noGrp="1"/>
          </p:cNvSpPr>
          <p:nvPr>
            <p:ph type="ctrTitle"/>
          </p:nvPr>
        </p:nvSpPr>
        <p:spPr>
          <a:xfrm>
            <a:off x="762000" y="1905000"/>
            <a:ext cx="7681913" cy="1523495"/>
          </a:xfrm>
        </p:spPr>
        <p:txBody>
          <a:bodyPr>
            <a:noAutofit/>
          </a:bodyPr>
          <a:lstStyle>
            <a:lvl1pPr>
              <a:lnSpc>
                <a:spcPct val="90000"/>
              </a:lnSpc>
              <a:defRPr sz="5400"/>
            </a:lvl1pPr>
          </a:lstStyle>
          <a:p>
            <a:r>
              <a:rPr lang="en-US" smtClean="0"/>
              <a:t>Click to edit Master title style</a:t>
            </a:r>
            <a:endParaRPr lang="en-US" dirty="0"/>
          </a:p>
        </p:txBody>
      </p:sp>
      <p:sp>
        <p:nvSpPr>
          <p:cNvPr id="3" name="Subtitle 2"/>
          <p:cNvSpPr>
            <a:spLocks noGrp="1"/>
          </p:cNvSpPr>
          <p:nvPr>
            <p:ph type="subTitle" idx="1"/>
          </p:nvPr>
        </p:nvSpPr>
        <p:spPr>
          <a:xfrm>
            <a:off x="762000" y="3881735"/>
            <a:ext cx="7681913" cy="461665"/>
          </a:xfrm>
        </p:spPr>
        <p:txBody>
          <a:bodyPr>
            <a:noAutofit/>
          </a:bodyPr>
          <a:lstStyle>
            <a:lvl1pPr marL="0" indent="0" algn="l">
              <a:lnSpc>
                <a:spcPct val="90000"/>
              </a:lnSpc>
              <a:spcBef>
                <a:spcPts val="0"/>
              </a:spcBef>
              <a:buNone/>
              <a:defRPr>
                <a:solidFill>
                  <a:schemeClr val="bg1"/>
                </a:soli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pic>
        <p:nvPicPr>
          <p:cNvPr id="5" name="Picture 24" descr="C:\Program Files\Microsoft Resource DVD Artwork\DVD_ART\Artwork_Imagery\Shapes and Graphics\Line\faded white line.png"/>
          <p:cNvPicPr>
            <a:picLocks noChangeAspect="1" noChangeArrowheads="1"/>
          </p:cNvPicPr>
          <p:nvPr userDrawn="1"/>
        </p:nvPicPr>
        <p:blipFill>
          <a:blip r:embed="rId4"/>
          <a:srcRect/>
          <a:stretch>
            <a:fillRect/>
          </a:stretch>
        </p:blipFill>
        <p:spPr bwMode="auto">
          <a:xfrm>
            <a:off x="-238125" y="5623686"/>
            <a:ext cx="8696325" cy="19050"/>
          </a:xfrm>
          <a:prstGeom prst="rect">
            <a:avLst/>
          </a:prstGeom>
          <a:noFill/>
        </p:spPr>
      </p:pic>
    </p:spTree>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Demo, Video etc. &quot;special&quot; slides">
    <p:spTree>
      <p:nvGrpSpPr>
        <p:cNvPr id="1" name=""/>
        <p:cNvGrpSpPr/>
        <p:nvPr/>
      </p:nvGrpSpPr>
      <p:grpSpPr>
        <a:xfrm>
          <a:off x="0" y="0"/>
          <a:ext cx="0" cy="0"/>
          <a:chOff x="0" y="0"/>
          <a:chExt cx="0" cy="0"/>
        </a:xfrm>
      </p:grpSpPr>
      <p:pic>
        <p:nvPicPr>
          <p:cNvPr id="9" name="Picture 8" descr="5-00332_grey-bar.png"/>
          <p:cNvPicPr>
            <a:picLocks noChangeAspect="1"/>
          </p:cNvPicPr>
          <p:nvPr userDrawn="1"/>
        </p:nvPicPr>
        <p:blipFill>
          <a:blip r:embed="rId2"/>
          <a:srcRect t="93333"/>
          <a:stretch>
            <a:fillRect/>
          </a:stretch>
        </p:blipFill>
        <p:spPr>
          <a:xfrm>
            <a:off x="0" y="6400800"/>
            <a:ext cx="9144000" cy="457200"/>
          </a:xfrm>
          <a:prstGeom prst="rect">
            <a:avLst/>
          </a:prstGeom>
        </p:spPr>
      </p:pic>
      <p:sp>
        <p:nvSpPr>
          <p:cNvPr id="2" name="Title 1"/>
          <p:cNvSpPr>
            <a:spLocks noGrp="1"/>
          </p:cNvSpPr>
          <p:nvPr>
            <p:ph type="ctrTitle"/>
          </p:nvPr>
        </p:nvSpPr>
        <p:spPr>
          <a:xfrm>
            <a:off x="381000" y="832356"/>
            <a:ext cx="7043208" cy="1523494"/>
          </a:xfrm>
        </p:spPr>
        <p:txBody>
          <a:bodyPr anchor="ctr" anchorCtr="0">
            <a:noAutofit/>
          </a:bodyPr>
          <a:lstStyle>
            <a:lvl1pPr>
              <a:lnSpc>
                <a:spcPct val="90000"/>
              </a:lnSpc>
              <a:defRPr sz="5400"/>
            </a:lvl1pPr>
          </a:lstStyle>
          <a:p>
            <a:r>
              <a:rPr lang="en-US" smtClean="0"/>
              <a:t>Click to edit Master title style</a:t>
            </a:r>
            <a:endParaRPr lang="en-US" dirty="0"/>
          </a:p>
        </p:txBody>
      </p:sp>
      <p:sp>
        <p:nvSpPr>
          <p:cNvPr id="3" name="Subtitle 2"/>
          <p:cNvSpPr>
            <a:spLocks noGrp="1"/>
          </p:cNvSpPr>
          <p:nvPr>
            <p:ph type="subTitle" idx="1"/>
          </p:nvPr>
        </p:nvSpPr>
        <p:spPr>
          <a:xfrm>
            <a:off x="381000" y="3048000"/>
            <a:ext cx="7043208" cy="461665"/>
          </a:xfrm>
        </p:spPr>
        <p:txBody>
          <a:bodyPr>
            <a:noAutofit/>
          </a:bodyPr>
          <a:lstStyle>
            <a:lvl1pPr marL="0" indent="0" algn="l">
              <a:lnSpc>
                <a:spcPct val="90000"/>
              </a:lnSpc>
              <a:spcBef>
                <a:spcPts val="0"/>
              </a:spcBef>
              <a:buNone/>
              <a:defRPr>
                <a:solidFill>
                  <a:schemeClr val="bg1"/>
                </a:soli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pic>
        <p:nvPicPr>
          <p:cNvPr id="6" name="Picture 24" descr="C:\Program Files\Microsoft Resource DVD Artwork\DVD_ART\Artwork_Imagery\Shapes and Graphics\Line\faded white line.png"/>
          <p:cNvPicPr>
            <a:picLocks noChangeAspect="1" noChangeArrowheads="1"/>
          </p:cNvPicPr>
          <p:nvPr userDrawn="1"/>
        </p:nvPicPr>
        <p:blipFill>
          <a:blip r:embed="rId3"/>
          <a:srcRect/>
          <a:stretch>
            <a:fillRect/>
          </a:stretch>
        </p:blipFill>
        <p:spPr bwMode="auto">
          <a:xfrm>
            <a:off x="-238125" y="5623432"/>
            <a:ext cx="8696325" cy="19050"/>
          </a:xfrm>
          <a:prstGeom prst="rect">
            <a:avLst/>
          </a:prstGeom>
          <a:noFill/>
        </p:spPr>
      </p:pic>
      <p:sp>
        <p:nvSpPr>
          <p:cNvPr id="7" name="Text Placeholder 6"/>
          <p:cNvSpPr>
            <a:spLocks noGrp="1"/>
          </p:cNvSpPr>
          <p:nvPr>
            <p:ph type="body" sz="quarter" idx="10" hasCustomPrompt="1"/>
          </p:nvPr>
        </p:nvSpPr>
        <p:spPr>
          <a:xfrm>
            <a:off x="1072886" y="4572000"/>
            <a:ext cx="7690114" cy="1066800"/>
          </a:xfrm>
          <a:effectLst>
            <a:reflection blurRad="6350" stA="52000" endA="300" endPos="35000" dir="5400000" sy="-100000" algn="bl" rotWithShape="0"/>
          </a:effectLst>
        </p:spPr>
        <p:txBody>
          <a:bodyPr anchor="t" anchorCtr="0">
            <a:noAutofit/>
            <a:scene3d>
              <a:camera prst="orthographicFront"/>
              <a:lightRig rig="flat" dir="t"/>
            </a:scene3d>
            <a:sp3d>
              <a:contourClr>
                <a:schemeClr val="accent4">
                  <a:lumMod val="50000"/>
                </a:schemeClr>
              </a:contourClr>
            </a:sp3d>
          </a:bodyPr>
          <a:lstStyle>
            <a:lvl1pPr marL="0" indent="0" algn="r">
              <a:buFont typeface="Arial" pitchFamily="34" charset="0"/>
              <a:buNone/>
              <a:defRPr kumimoji="0" lang="en-US" sz="10000" b="1" i="1" u="none" strike="noStrike" kern="1200" cap="none" spc="-642" normalizeH="0" baseline="0" noProof="0" dirty="0" smtClean="0">
                <a:ln w="11430">
                  <a:solidFill>
                    <a:schemeClr val="accent4">
                      <a:lumMod val="50000"/>
                    </a:schemeClr>
                  </a:solidFill>
                </a:ln>
                <a:solidFill>
                  <a:schemeClr val="tx1"/>
                </a:solidFill>
                <a:effectLst/>
                <a:uLnTx/>
                <a:uFillTx/>
                <a:latin typeface="+mn-lt"/>
                <a:ea typeface="+mn-ea"/>
                <a:cs typeface="+mn-cs"/>
              </a:defRPr>
            </a:lvl1pPr>
          </a:lstStyle>
          <a:p>
            <a:pPr lvl="0"/>
            <a:r>
              <a:rPr lang="en-US" dirty="0" smtClean="0"/>
              <a:t>click to…</a:t>
            </a:r>
          </a:p>
        </p:txBody>
      </p:sp>
    </p:spTree>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6" name="Text Placeholder 5"/>
          <p:cNvSpPr>
            <a:spLocks noGrp="1"/>
          </p:cNvSpPr>
          <p:nvPr>
            <p:ph type="body" sz="quarter" idx="10"/>
          </p:nvPr>
        </p:nvSpPr>
        <p:spPr>
          <a:xfrm>
            <a:off x="381000" y="1411552"/>
            <a:ext cx="8382000" cy="2210862"/>
          </a:xfrm>
        </p:spPr>
        <p:txBody>
          <a:bodyPr/>
          <a:lstStyle>
            <a:lvl1pPr>
              <a:lnSpc>
                <a:spcPct val="90000"/>
              </a:lnSpc>
              <a:defRPr/>
            </a:lvl1pPr>
            <a:lvl2pPr>
              <a:lnSpc>
                <a:spcPct val="90000"/>
              </a:lnSpc>
              <a:defRPr/>
            </a:lvl2pPr>
            <a:lvl3pPr>
              <a:lnSpc>
                <a:spcPct val="90000"/>
              </a:lnSpc>
              <a:defRPr/>
            </a:lvl3pPr>
            <a:lvl4pPr>
              <a:lnSpc>
                <a:spcPct val="90000"/>
              </a:lnSpc>
              <a:defRPr/>
            </a:lvl4pPr>
            <a:lvl5pPr>
              <a:lnSpc>
                <a:spcPct val="90000"/>
              </a:lnSpc>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381000" y="1412875"/>
            <a:ext cx="8382000" cy="2210862"/>
          </a:xfrm>
        </p:spPr>
        <p:txBody>
          <a:bodyPr/>
          <a:lstStyle>
            <a:lvl1pPr>
              <a:lnSpc>
                <a:spcPct val="90000"/>
              </a:lnSpc>
              <a:defRPr/>
            </a:lvl1pPr>
            <a:lvl2pPr>
              <a:lnSpc>
                <a:spcPct val="90000"/>
              </a:lnSpc>
              <a:defRPr/>
            </a:lvl2pPr>
            <a:lvl3pPr>
              <a:lnSpc>
                <a:spcPct val="90000"/>
              </a:lnSpc>
              <a:defRPr/>
            </a:lvl3pPr>
            <a:lvl4pPr>
              <a:lnSpc>
                <a:spcPct val="90000"/>
              </a:lnSpc>
              <a:defRPr/>
            </a:lvl4pPr>
            <a:lvl5pPr>
              <a:lnSpc>
                <a:spcPct val="90000"/>
              </a:lnSpc>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381000" y="1411553"/>
            <a:ext cx="4114800" cy="2129814"/>
          </a:xfrm>
        </p:spPr>
        <p:txBody>
          <a:bodyPr/>
          <a:lstStyle>
            <a:lvl1pPr marL="339976" indent="-339976">
              <a:lnSpc>
                <a:spcPct val="90000"/>
              </a:lnSpc>
              <a:defRPr sz="2800"/>
            </a:lvl1pPr>
            <a:lvl2pPr marL="673338" indent="-325424">
              <a:lnSpc>
                <a:spcPct val="90000"/>
              </a:lnSpc>
              <a:defRPr sz="2400"/>
            </a:lvl2pPr>
            <a:lvl3pPr marL="953785" indent="-288384">
              <a:lnSpc>
                <a:spcPct val="90000"/>
              </a:lnSpc>
              <a:defRPr sz="2000"/>
            </a:lvl3pPr>
            <a:lvl4pPr marL="1227618" indent="-273833">
              <a:lnSpc>
                <a:spcPct val="90000"/>
              </a:lnSpc>
              <a:defRPr sz="1800"/>
            </a:lvl4pPr>
            <a:lvl5pPr marL="1516002" indent="-280447">
              <a:lnSpc>
                <a:spcPct val="90000"/>
              </a:lnSpc>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8200" y="1411553"/>
            <a:ext cx="4114800" cy="2129814"/>
          </a:xfrm>
        </p:spPr>
        <p:txBody>
          <a:bodyPr/>
          <a:lstStyle>
            <a:lvl1pPr marL="347914" indent="-347914">
              <a:lnSpc>
                <a:spcPct val="90000"/>
              </a:lnSpc>
              <a:defRPr sz="2800"/>
            </a:lvl1pPr>
            <a:lvl2pPr marL="673338" indent="-339976">
              <a:lnSpc>
                <a:spcPct val="90000"/>
              </a:lnSpc>
              <a:defRPr sz="2400"/>
            </a:lvl2pPr>
            <a:lvl3pPr marL="961722" indent="-302936">
              <a:lnSpc>
                <a:spcPct val="90000"/>
              </a:lnSpc>
              <a:defRPr sz="2000"/>
            </a:lvl3pPr>
            <a:lvl4pPr marL="1227618" indent="-265896">
              <a:lnSpc>
                <a:spcPct val="90000"/>
              </a:lnSpc>
              <a:defRPr sz="1800"/>
            </a:lvl4pPr>
            <a:lvl5pPr marL="1516002" indent="-273833">
              <a:lnSpc>
                <a:spcPct val="90000"/>
              </a:lnSpc>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381000" y="1411553"/>
            <a:ext cx="4114800" cy="692498"/>
          </a:xfrm>
        </p:spPr>
        <p:txBody>
          <a:bodyPr anchor="b"/>
          <a:lstStyle>
            <a:lvl1pPr marL="0" indent="0">
              <a:lnSpc>
                <a:spcPct val="90000"/>
              </a:lnSpc>
              <a:spcBef>
                <a:spcPts val="0"/>
              </a:spcBef>
              <a:buNone/>
              <a:defRPr sz="2500" b="1"/>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380999" y="2174875"/>
            <a:ext cx="4114800" cy="1537344"/>
          </a:xfrm>
        </p:spPr>
        <p:txBody>
          <a:bodyPr/>
          <a:lstStyle>
            <a:lvl1pPr marL="281770" indent="-281770">
              <a:defRPr sz="2300"/>
            </a:lvl1pPr>
            <a:lvl2pPr marL="562218" indent="-265896">
              <a:defRPr sz="2000"/>
            </a:lvl2pPr>
            <a:lvl3pPr marL="813562" indent="-243407">
              <a:defRPr sz="1800"/>
            </a:lvl3pPr>
            <a:lvl4pPr marL="1050354" indent="-228856">
              <a:defRPr sz="1700"/>
            </a:lvl4pPr>
            <a:lvl5pPr marL="1279210" indent="-206367">
              <a:defRPr sz="17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5981" y="1411553"/>
            <a:ext cx="4117019" cy="692498"/>
          </a:xfrm>
        </p:spPr>
        <p:txBody>
          <a:bodyPr anchor="b"/>
          <a:lstStyle>
            <a:lvl1pPr marL="0" indent="0">
              <a:lnSpc>
                <a:spcPct val="90000"/>
              </a:lnSpc>
              <a:spcBef>
                <a:spcPts val="0"/>
              </a:spcBef>
              <a:buNone/>
              <a:defRPr sz="2500" b="1"/>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5"/>
            <a:ext cx="4117974" cy="1537344"/>
          </a:xfrm>
        </p:spPr>
        <p:txBody>
          <a:bodyPr/>
          <a:lstStyle>
            <a:lvl1pPr marL="296321" indent="-296321">
              <a:defRPr sz="2300"/>
            </a:lvl1pPr>
            <a:lvl2pPr marL="570155" indent="-273833">
              <a:defRPr sz="2000"/>
            </a:lvl2pPr>
            <a:lvl3pPr marL="821499" indent="-244730">
              <a:defRPr sz="1800"/>
            </a:lvl3pPr>
            <a:lvl4pPr marL="1050354" indent="-236793">
              <a:defRPr sz="1700"/>
            </a:lvl4pPr>
            <a:lvl5pPr marL="1279210" indent="-220919">
              <a:defRPr sz="17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Tree>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2_Title and Content">
    <p:bg bwMode="black">
      <p:bgPr>
        <a:solidFill>
          <a:srgbClr val="00000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white"/>
        <p:txBody>
          <a:bodyPr/>
          <a:lstStyle>
            <a:lvl1pPr>
              <a:defRPr>
                <a:solidFill>
                  <a:schemeClr val="tx1"/>
                </a:solidFill>
              </a:defRPr>
            </a:lvl1pPr>
          </a:lstStyle>
          <a:p>
            <a:r>
              <a:rPr lang="en-US" smtClean="0"/>
              <a:t>Click to edit Master title style</a:t>
            </a:r>
            <a:endParaRPr lang="en-US" dirty="0"/>
          </a:p>
        </p:txBody>
      </p:sp>
      <p:sp>
        <p:nvSpPr>
          <p:cNvPr id="6" name="Text Placeholder 5"/>
          <p:cNvSpPr>
            <a:spLocks noGrp="1"/>
          </p:cNvSpPr>
          <p:nvPr>
            <p:ph type="body" sz="quarter" idx="10"/>
          </p:nvPr>
        </p:nvSpPr>
        <p:spPr bwMode="white">
          <a:xfrm>
            <a:off x="381000" y="1411553"/>
            <a:ext cx="8382000" cy="2200602"/>
          </a:xfrm>
        </p:spPr>
        <p:txBody>
          <a:bodyPr/>
          <a:lstStyle>
            <a:lvl1pPr>
              <a:buClr>
                <a:schemeClr val="tx1"/>
              </a:buClr>
              <a:buSzPct val="70000"/>
              <a:buFont typeface="Wingdings" pitchFamily="2" charset="2"/>
              <a:buChar char="l"/>
              <a:defRPr>
                <a:solidFill>
                  <a:schemeClr val="tx1"/>
                </a:solidFill>
              </a:defRPr>
            </a:lvl1pPr>
            <a:lvl2pPr>
              <a:buClr>
                <a:schemeClr val="tx1"/>
              </a:buClr>
              <a:buSzPct val="70000"/>
              <a:buFont typeface="Wingdings" pitchFamily="2" charset="2"/>
              <a:buChar char="l"/>
              <a:defRPr>
                <a:solidFill>
                  <a:schemeClr val="tx1"/>
                </a:solidFill>
              </a:defRPr>
            </a:lvl2pPr>
            <a:lvl3pPr>
              <a:buClr>
                <a:schemeClr val="tx1"/>
              </a:buClr>
              <a:buSzPct val="70000"/>
              <a:buFont typeface="Wingdings" pitchFamily="2" charset="2"/>
              <a:buChar char="l"/>
              <a:defRPr>
                <a:solidFill>
                  <a:schemeClr val="tx1"/>
                </a:solidFill>
              </a:defRPr>
            </a:lvl3pPr>
            <a:lvl4pPr>
              <a:buClr>
                <a:schemeClr val="tx1"/>
              </a:buClr>
              <a:buSzPct val="70000"/>
              <a:buFont typeface="Wingdings" pitchFamily="2" charset="2"/>
              <a:buChar char="l"/>
              <a:defRPr>
                <a:solidFill>
                  <a:schemeClr val="tx1"/>
                </a:solidFill>
              </a:defRPr>
            </a:lvl4pPr>
            <a:lvl5pPr>
              <a:buClr>
                <a:schemeClr val="tx1"/>
              </a:buClr>
              <a:buSzPct val="70000"/>
              <a:buFont typeface="Wingdings" pitchFamily="2" charset="2"/>
              <a:buChar char="l"/>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3_Title and Content">
    <p:bg bwMode="black">
      <p:bgPr>
        <a:solidFill>
          <a:srgbClr val="00000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white"/>
        <p:txBody>
          <a:bodyPr/>
          <a:lstStyle>
            <a:lvl1pPr>
              <a:defRPr>
                <a:solidFill>
                  <a:schemeClr val="tx1"/>
                </a:solidFill>
              </a:defRPr>
            </a:lvl1pPr>
          </a:lstStyle>
          <a:p>
            <a:r>
              <a:rPr lang="en-US" smtClean="0"/>
              <a:t>Click to edit Master title style</a:t>
            </a:r>
            <a:endParaRPr lang="en-US" dirty="0"/>
          </a:p>
        </p:txBody>
      </p:sp>
      <p:sp>
        <p:nvSpPr>
          <p:cNvPr id="6" name="Text Placeholder 5"/>
          <p:cNvSpPr>
            <a:spLocks noGrp="1"/>
          </p:cNvSpPr>
          <p:nvPr>
            <p:ph type="body" sz="quarter" idx="10"/>
          </p:nvPr>
        </p:nvSpPr>
        <p:spPr bwMode="white">
          <a:xfrm>
            <a:off x="381000" y="1411553"/>
            <a:ext cx="8382000" cy="2200602"/>
          </a:xfrm>
        </p:spPr>
        <p:txBody>
          <a:bodyPr/>
          <a:lstStyle>
            <a:lvl1pPr>
              <a:buClr>
                <a:schemeClr val="tx1"/>
              </a:buClr>
              <a:buSzPct val="70000"/>
              <a:buFont typeface="Wingdings" pitchFamily="2" charset="2"/>
              <a:buChar char="l"/>
              <a:defRPr>
                <a:solidFill>
                  <a:schemeClr val="tx1"/>
                </a:solidFill>
              </a:defRPr>
            </a:lvl1pPr>
            <a:lvl2pPr>
              <a:buClr>
                <a:schemeClr val="tx1"/>
              </a:buClr>
              <a:buSzPct val="70000"/>
              <a:buFont typeface="Wingdings" pitchFamily="2" charset="2"/>
              <a:buChar char="l"/>
              <a:defRPr>
                <a:solidFill>
                  <a:schemeClr val="tx1"/>
                </a:solidFill>
              </a:defRPr>
            </a:lvl2pPr>
            <a:lvl3pPr>
              <a:buClr>
                <a:schemeClr val="tx1"/>
              </a:buClr>
              <a:buSzPct val="70000"/>
              <a:buFont typeface="Wingdings" pitchFamily="2" charset="2"/>
              <a:buChar char="l"/>
              <a:defRPr>
                <a:solidFill>
                  <a:schemeClr val="tx1"/>
                </a:solidFill>
              </a:defRPr>
            </a:lvl3pPr>
            <a:lvl4pPr>
              <a:buClr>
                <a:schemeClr val="tx1"/>
              </a:buClr>
              <a:buSzPct val="70000"/>
              <a:buFont typeface="Wingdings" pitchFamily="2" charset="2"/>
              <a:buChar char="l"/>
              <a:defRPr>
                <a:solidFill>
                  <a:schemeClr val="tx1"/>
                </a:solidFill>
              </a:defRPr>
            </a:lvl4pPr>
            <a:lvl5pPr>
              <a:buClr>
                <a:schemeClr val="tx1"/>
              </a:buClr>
              <a:buSzPct val="70000"/>
              <a:buFont typeface="Wingdings" pitchFamily="2" charset="2"/>
              <a:buChar char="l"/>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6"/>
          <p:cNvSpPr>
            <a:spLocks noGrp="1"/>
          </p:cNvSpPr>
          <p:nvPr>
            <p:ph type="body" sz="quarter" idx="11"/>
          </p:nvPr>
        </p:nvSpPr>
        <p:spPr>
          <a:xfrm>
            <a:off x="0" y="6238875"/>
            <a:ext cx="9144001" cy="619125"/>
          </a:xfrm>
          <a:solidFill>
            <a:srgbClr val="FFFF99"/>
          </a:solidFill>
        </p:spPr>
        <p:txBody>
          <a:bodyPr wrap="square" lIns="152394" tIns="76197" rIns="152394" bIns="76197" anchor="b" anchorCtr="0">
            <a:noAutofit/>
          </a:bodyPr>
          <a:lstStyle>
            <a:lvl1pPr algn="r">
              <a:buFont typeface="Arial" pitchFamily="34" charset="0"/>
              <a:buNone/>
              <a:defRPr>
                <a:solidFill>
                  <a:srgbClr val="000000"/>
                </a:solidFill>
                <a:effectLst/>
                <a:latin typeface="+mj-lt"/>
              </a:defRPr>
            </a:lvl1pPr>
          </a:lstStyle>
          <a:p>
            <a:pPr lvl="0"/>
            <a:r>
              <a:rPr lang="en-US" smtClean="0"/>
              <a:t>Click to edit Master text styles</a:t>
            </a:r>
          </a:p>
        </p:txBody>
      </p:sp>
    </p:spTree>
  </p:cSld>
  <p:clrMapOvr>
    <a:masterClrMapping/>
  </p:clrMapOvr>
  <p:transitio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2_Demo, Video etc. &quot;special&quot; slides">
    <p:spTree>
      <p:nvGrpSpPr>
        <p:cNvPr id="1" name=""/>
        <p:cNvGrpSpPr/>
        <p:nvPr/>
      </p:nvGrpSpPr>
      <p:grpSpPr>
        <a:xfrm>
          <a:off x="0" y="0"/>
          <a:ext cx="0" cy="0"/>
          <a:chOff x="0" y="0"/>
          <a:chExt cx="0" cy="0"/>
        </a:xfrm>
      </p:grpSpPr>
      <p:pic>
        <p:nvPicPr>
          <p:cNvPr id="9" name="Picture 8" descr="5-00332_grey-bar.png"/>
          <p:cNvPicPr>
            <a:picLocks noChangeAspect="1"/>
          </p:cNvPicPr>
          <p:nvPr userDrawn="1"/>
        </p:nvPicPr>
        <p:blipFill>
          <a:blip r:embed="rId2"/>
          <a:srcRect t="93333"/>
          <a:stretch>
            <a:fillRect/>
          </a:stretch>
        </p:blipFill>
        <p:spPr>
          <a:xfrm>
            <a:off x="0" y="6400800"/>
            <a:ext cx="9144000" cy="457200"/>
          </a:xfrm>
          <a:prstGeom prst="rect">
            <a:avLst/>
          </a:prstGeom>
        </p:spPr>
      </p:pic>
      <p:sp>
        <p:nvSpPr>
          <p:cNvPr id="2" name="Title 1"/>
          <p:cNvSpPr>
            <a:spLocks noGrp="1"/>
          </p:cNvSpPr>
          <p:nvPr>
            <p:ph type="ctrTitle"/>
          </p:nvPr>
        </p:nvSpPr>
        <p:spPr>
          <a:xfrm>
            <a:off x="381000" y="832356"/>
            <a:ext cx="7043208" cy="1523494"/>
          </a:xfrm>
        </p:spPr>
        <p:txBody>
          <a:bodyPr anchor="ctr" anchorCtr="0">
            <a:noAutofit/>
          </a:bodyPr>
          <a:lstStyle>
            <a:lvl1pPr>
              <a:lnSpc>
                <a:spcPct val="90000"/>
              </a:lnSpc>
              <a:defRPr sz="5400"/>
            </a:lvl1pPr>
          </a:lstStyle>
          <a:p>
            <a:r>
              <a:rPr lang="en-US" smtClean="0"/>
              <a:t>Click to edit Master title style</a:t>
            </a:r>
            <a:endParaRPr lang="en-US" dirty="0"/>
          </a:p>
        </p:txBody>
      </p:sp>
      <p:sp>
        <p:nvSpPr>
          <p:cNvPr id="3" name="Subtitle 2"/>
          <p:cNvSpPr>
            <a:spLocks noGrp="1"/>
          </p:cNvSpPr>
          <p:nvPr>
            <p:ph type="subTitle" idx="1"/>
          </p:nvPr>
        </p:nvSpPr>
        <p:spPr>
          <a:xfrm>
            <a:off x="381000" y="3048000"/>
            <a:ext cx="7043208" cy="461665"/>
          </a:xfrm>
        </p:spPr>
        <p:txBody>
          <a:bodyPr>
            <a:noAutofit/>
          </a:bodyPr>
          <a:lstStyle>
            <a:lvl1pPr marL="0" indent="0" algn="l">
              <a:lnSpc>
                <a:spcPct val="90000"/>
              </a:lnSpc>
              <a:spcBef>
                <a:spcPts val="0"/>
              </a:spcBef>
              <a:buNone/>
              <a:defRPr>
                <a:solidFill>
                  <a:schemeClr val="bg1"/>
                </a:soli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pic>
        <p:nvPicPr>
          <p:cNvPr id="6" name="Picture 24" descr="C:\Program Files\Microsoft Resource DVD Artwork\DVD_ART\Artwork_Imagery\Shapes and Graphics\Line\faded white line.png"/>
          <p:cNvPicPr>
            <a:picLocks noChangeAspect="1" noChangeArrowheads="1"/>
          </p:cNvPicPr>
          <p:nvPr userDrawn="1"/>
        </p:nvPicPr>
        <p:blipFill>
          <a:blip r:embed="rId3"/>
          <a:srcRect/>
          <a:stretch>
            <a:fillRect/>
          </a:stretch>
        </p:blipFill>
        <p:spPr bwMode="auto">
          <a:xfrm>
            <a:off x="-238125" y="5623432"/>
            <a:ext cx="8696325" cy="19050"/>
          </a:xfrm>
          <a:prstGeom prst="rect">
            <a:avLst/>
          </a:prstGeom>
          <a:noFill/>
        </p:spPr>
      </p:pic>
      <p:sp>
        <p:nvSpPr>
          <p:cNvPr id="7" name="Text Placeholder 6"/>
          <p:cNvSpPr>
            <a:spLocks noGrp="1"/>
          </p:cNvSpPr>
          <p:nvPr>
            <p:ph type="body" sz="quarter" idx="10" hasCustomPrompt="1"/>
          </p:nvPr>
        </p:nvSpPr>
        <p:spPr>
          <a:xfrm>
            <a:off x="1072886" y="4572000"/>
            <a:ext cx="7690114" cy="1066800"/>
          </a:xfrm>
          <a:effectLst>
            <a:reflection blurRad="6350" stA="52000" endA="300" endPos="35000" dir="5400000" sy="-100000" algn="bl" rotWithShape="0"/>
          </a:effectLst>
        </p:spPr>
        <p:txBody>
          <a:bodyPr anchor="t" anchorCtr="0">
            <a:noAutofit/>
            <a:scene3d>
              <a:camera prst="orthographicFront"/>
              <a:lightRig rig="flat" dir="t"/>
            </a:scene3d>
            <a:sp3d>
              <a:contourClr>
                <a:schemeClr val="accent4">
                  <a:lumMod val="50000"/>
                </a:schemeClr>
              </a:contourClr>
            </a:sp3d>
          </a:bodyPr>
          <a:lstStyle>
            <a:lvl1pPr marL="0" indent="0" algn="r">
              <a:buFont typeface="Arial" pitchFamily="34" charset="0"/>
              <a:buNone/>
              <a:defRPr kumimoji="0" lang="en-US" sz="10000" b="1" i="1" u="none" strike="noStrike" kern="1200" cap="none" spc="-642" normalizeH="0" baseline="0" noProof="0" dirty="0" smtClean="0">
                <a:ln w="11430">
                  <a:solidFill>
                    <a:schemeClr val="accent4">
                      <a:lumMod val="50000"/>
                    </a:schemeClr>
                  </a:solidFill>
                </a:ln>
                <a:solidFill>
                  <a:schemeClr val="tx1"/>
                </a:solidFill>
                <a:effectLst/>
                <a:uLnTx/>
                <a:uFillTx/>
                <a:latin typeface="+mn-lt"/>
                <a:ea typeface="+mn-ea"/>
                <a:cs typeface="+mn-cs"/>
              </a:defRPr>
            </a:lvl1pPr>
          </a:lstStyle>
          <a:p>
            <a:pPr lvl="0"/>
            <a:r>
              <a:rPr lang="en-US" dirty="0" smtClean="0"/>
              <a:t>click to…</a:t>
            </a:r>
          </a:p>
        </p:txBody>
      </p:sp>
    </p:spTree>
  </p:cSld>
  <p:clrMapOvr>
    <a:masterClrMapping/>
  </p:clrMapOvr>
  <p:transition>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Use for slides with Software Cod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6" name="Text Placeholder 5"/>
          <p:cNvSpPr>
            <a:spLocks noGrp="1"/>
          </p:cNvSpPr>
          <p:nvPr>
            <p:ph type="body" sz="quarter" idx="10"/>
          </p:nvPr>
        </p:nvSpPr>
        <p:spPr>
          <a:xfrm>
            <a:off x="722313" y="1905000"/>
            <a:ext cx="8040688" cy="1938992"/>
          </a:xfrm>
        </p:spPr>
        <p:txBody>
          <a:bodyPr/>
          <a:lstStyle>
            <a:lvl1pPr>
              <a:lnSpc>
                <a:spcPct val="90000"/>
              </a:lnSpc>
              <a:defRPr/>
            </a:lvl1pPr>
            <a:lvl2pPr>
              <a:lnSpc>
                <a:spcPct val="90000"/>
              </a:lnSpc>
              <a:defRPr/>
            </a:lvl2pPr>
            <a:lvl3pPr>
              <a:lnSpc>
                <a:spcPct val="90000"/>
              </a:lnSpc>
              <a:defRPr/>
            </a:lvl3pPr>
            <a:lvl4pPr>
              <a:lnSpc>
                <a:spcPct val="90000"/>
              </a:lnSpc>
              <a:defRPr/>
            </a:lvl4pPr>
            <a:lvl5pPr>
              <a:lnSpc>
                <a:spcPct val="90000"/>
              </a:lnSpc>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2.xml"/><Relationship Id="rId1" Type="http://schemas.openxmlformats.org/officeDocument/2006/relationships/slideLayout" Target="../slideLayouts/slideLayout12.xml"/><Relationship Id="rId4" Type="http://schemas.openxmlformats.org/officeDocument/2006/relationships/image" Target="../media/image7.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3"/>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81000" y="230188"/>
            <a:ext cx="8382000" cy="664797"/>
          </a:xfrm>
          <a:prstGeom prst="rect">
            <a:avLst/>
          </a:prstGeom>
        </p:spPr>
        <p:txBody>
          <a:bodyPr vert="horz" wrap="square" lIns="0" tIns="0" rIns="0" bIns="0" rtlCol="0" anchor="t">
            <a:spAutoFit/>
          </a:bodyPr>
          <a:lstStyle/>
          <a:p>
            <a:r>
              <a:rPr lang="en-US" smtClean="0"/>
              <a:t>Click to edit Master title style</a:t>
            </a:r>
            <a:endParaRPr lang="en-US" dirty="0"/>
          </a:p>
        </p:txBody>
      </p:sp>
      <p:sp>
        <p:nvSpPr>
          <p:cNvPr id="3" name="Text Placeholder 2"/>
          <p:cNvSpPr>
            <a:spLocks noGrp="1"/>
          </p:cNvSpPr>
          <p:nvPr>
            <p:ph type="body" idx="1"/>
          </p:nvPr>
        </p:nvSpPr>
        <p:spPr>
          <a:xfrm>
            <a:off x="381000" y="1412875"/>
            <a:ext cx="8382000" cy="2135969"/>
          </a:xfrm>
          <a:prstGeom prst="rect">
            <a:avLst/>
          </a:prstGeom>
        </p:spPr>
        <p:txBody>
          <a:bodyPr vert="horz" lIns="0" tIns="0" rIns="0" bIns="0" rtlCol="0">
            <a:sp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 bg1="dk1" tx1="lt1" bg2="dk2" tx2="lt2" accent1="accent1" accent2="accent2" accent3="accent3" accent4="accent4" accent5="accent5" accent6="accent6" hlink="hlink" folHlink="folHlink"/>
  <p:sldLayoutIdLst>
    <p:sldLayoutId id="2147483663" r:id="rId1"/>
    <p:sldLayoutId id="2147483664" r:id="rId2"/>
    <p:sldLayoutId id="2147483665" r:id="rId3"/>
    <p:sldLayoutId id="2147483666" r:id="rId4"/>
    <p:sldLayoutId id="2147483667" r:id="rId5"/>
    <p:sldLayoutId id="2147483668" r:id="rId6"/>
    <p:sldLayoutId id="2147483669" r:id="rId7"/>
    <p:sldLayoutId id="2147483670" r:id="rId8"/>
    <p:sldLayoutId id="2147483671" r:id="rId9"/>
    <p:sldLayoutId id="2147483672" r:id="rId10"/>
    <p:sldLayoutId id="2147483661" r:id="rId11"/>
  </p:sldLayoutIdLst>
  <p:transition>
    <p:fade/>
  </p:transition>
  <p:txStyles>
    <p:titleStyle>
      <a:lvl1pPr algn="l" defTabSz="914363" rtl="0" eaLnBrk="1" latinLnBrk="0" hangingPunct="1">
        <a:lnSpc>
          <a:spcPct val="90000"/>
        </a:lnSpc>
        <a:spcBef>
          <a:spcPct val="0"/>
        </a:spcBef>
        <a:buNone/>
        <a:defRPr lang="en-US" sz="4800" b="0" kern="1200" cap="none" spc="-150" dirty="0" smtClean="0">
          <a:ln w="3175">
            <a:noFill/>
          </a:ln>
          <a:gradFill flip="none" rotWithShape="1">
            <a:gsLst>
              <a:gs pos="0">
                <a:schemeClr val="accent2">
                  <a:lumMod val="50000"/>
                </a:schemeClr>
              </a:gs>
              <a:gs pos="36000">
                <a:schemeClr val="accent2">
                  <a:lumMod val="75000"/>
                </a:schemeClr>
              </a:gs>
              <a:gs pos="86000">
                <a:schemeClr val="accent2">
                  <a:lumMod val="50000"/>
                </a:schemeClr>
              </a:gs>
            </a:gsLst>
            <a:lin ang="5400000" scaled="0"/>
            <a:tileRect/>
          </a:gradFill>
          <a:effectLst/>
          <a:latin typeface="+mj-lt"/>
          <a:ea typeface="+mn-ea"/>
          <a:cs typeface="Arial" charset="0"/>
        </a:defRPr>
      </a:lvl1pPr>
    </p:titleStyle>
    <p:bodyStyle>
      <a:lvl1pPr marL="460375" indent="-460375" algn="l" defTabSz="914363" rtl="0" eaLnBrk="1" latinLnBrk="0" hangingPunct="1">
        <a:lnSpc>
          <a:spcPct val="90000"/>
        </a:lnSpc>
        <a:spcBef>
          <a:spcPct val="20000"/>
        </a:spcBef>
        <a:buFontTx/>
        <a:buBlip>
          <a:blip r:embed="rId14"/>
        </a:buBlip>
        <a:defRPr sz="3200" kern="1200">
          <a:solidFill>
            <a:schemeClr val="bg1"/>
          </a:solidFill>
          <a:latin typeface="+mn-lt"/>
          <a:ea typeface="+mn-ea"/>
          <a:cs typeface="+mn-cs"/>
        </a:defRPr>
      </a:lvl1pPr>
      <a:lvl2pPr marL="854075" indent="-393700" algn="l" defTabSz="914363" rtl="0" eaLnBrk="1" latinLnBrk="0" hangingPunct="1">
        <a:lnSpc>
          <a:spcPct val="90000"/>
        </a:lnSpc>
        <a:spcBef>
          <a:spcPct val="20000"/>
        </a:spcBef>
        <a:buFontTx/>
        <a:buBlip>
          <a:blip r:embed="rId15"/>
        </a:buBlip>
        <a:defRPr sz="2800" kern="1200">
          <a:solidFill>
            <a:schemeClr val="bg1"/>
          </a:solidFill>
          <a:latin typeface="+mn-lt"/>
          <a:ea typeface="+mn-ea"/>
          <a:cs typeface="+mn-cs"/>
        </a:defRPr>
      </a:lvl2pPr>
      <a:lvl3pPr marL="1258888" indent="-404813" algn="l" defTabSz="914363" rtl="0" eaLnBrk="1" latinLnBrk="0" hangingPunct="1">
        <a:lnSpc>
          <a:spcPct val="90000"/>
        </a:lnSpc>
        <a:spcBef>
          <a:spcPct val="20000"/>
        </a:spcBef>
        <a:buFontTx/>
        <a:buBlip>
          <a:blip r:embed="rId15"/>
        </a:buBlip>
        <a:defRPr sz="2400" kern="1200">
          <a:solidFill>
            <a:schemeClr val="bg1"/>
          </a:solidFill>
          <a:latin typeface="+mn-lt"/>
          <a:ea typeface="+mn-ea"/>
          <a:cs typeface="+mn-cs"/>
        </a:defRPr>
      </a:lvl3pPr>
      <a:lvl4pPr marL="1655763" indent="-396875" algn="l" defTabSz="914363" rtl="0" eaLnBrk="1" latinLnBrk="0" hangingPunct="1">
        <a:lnSpc>
          <a:spcPct val="90000"/>
        </a:lnSpc>
        <a:spcBef>
          <a:spcPct val="20000"/>
        </a:spcBef>
        <a:buFontTx/>
        <a:buBlip>
          <a:blip r:embed="rId15"/>
        </a:buBlip>
        <a:defRPr sz="2400" kern="1200">
          <a:solidFill>
            <a:schemeClr val="bg1"/>
          </a:solidFill>
          <a:latin typeface="+mn-lt"/>
          <a:ea typeface="+mn-ea"/>
          <a:cs typeface="+mn-cs"/>
        </a:defRPr>
      </a:lvl4pPr>
      <a:lvl5pPr marL="1941513" indent="-400050" algn="l" defTabSz="914363" rtl="0" eaLnBrk="1" latinLnBrk="0" hangingPunct="1">
        <a:lnSpc>
          <a:spcPct val="90000"/>
        </a:lnSpc>
        <a:spcBef>
          <a:spcPct val="20000"/>
        </a:spcBef>
        <a:buFontTx/>
        <a:buBlip>
          <a:blip r:embed="rId15"/>
        </a:buBlip>
        <a:defRPr sz="2400" kern="1200">
          <a:solidFill>
            <a:schemeClr val="bg1"/>
          </a:solidFill>
          <a:latin typeface="+mn-lt"/>
          <a:ea typeface="+mn-ea"/>
          <a:cs typeface="+mn-cs"/>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3"/>
          <a:srcRect/>
          <a:stretch>
            <a:fillRect/>
          </a:stretch>
        </a:blipFill>
        <a:effectLst/>
      </p:bgPr>
    </p:bg>
    <p:spTree>
      <p:nvGrpSpPr>
        <p:cNvPr id="1" name=""/>
        <p:cNvGrpSpPr/>
        <p:nvPr/>
      </p:nvGrpSpPr>
      <p:grpSpPr>
        <a:xfrm>
          <a:off x="0" y="0"/>
          <a:ext cx="0" cy="0"/>
          <a:chOff x="0" y="0"/>
          <a:chExt cx="0" cy="0"/>
        </a:xfrm>
      </p:grpSpPr>
      <p:pic>
        <p:nvPicPr>
          <p:cNvPr id="4" name="Picture 3" descr="white rectangle.png"/>
          <p:cNvPicPr>
            <a:picLocks noChangeAspect="1"/>
          </p:cNvPicPr>
          <p:nvPr/>
        </p:nvPicPr>
        <p:blipFill>
          <a:blip r:embed="rId4"/>
          <a:srcRect b="10453"/>
          <a:stretch>
            <a:fillRect/>
          </a:stretch>
        </p:blipFill>
        <p:spPr>
          <a:xfrm>
            <a:off x="0" y="1299706"/>
            <a:ext cx="9144000" cy="5558294"/>
          </a:xfrm>
          <a:prstGeom prst="rect">
            <a:avLst/>
          </a:prstGeom>
        </p:spPr>
      </p:pic>
      <p:sp>
        <p:nvSpPr>
          <p:cNvPr id="2" name="Title Placeholder 1"/>
          <p:cNvSpPr>
            <a:spLocks noGrp="1"/>
          </p:cNvSpPr>
          <p:nvPr>
            <p:ph type="title"/>
          </p:nvPr>
        </p:nvSpPr>
        <p:spPr>
          <a:xfrm>
            <a:off x="381000" y="230188"/>
            <a:ext cx="8382000" cy="664797"/>
          </a:xfrm>
          <a:prstGeom prst="rect">
            <a:avLst/>
          </a:prstGeom>
        </p:spPr>
        <p:txBody>
          <a:bodyPr vert="horz" wrap="square" lIns="0" tIns="0" rIns="0" bIns="0" rtlCol="0" anchor="t">
            <a:sp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722312" y="1905000"/>
            <a:ext cx="8040688" cy="2108269"/>
          </a:xfrm>
          <a:prstGeom prst="rect">
            <a:avLst/>
          </a:prstGeom>
        </p:spPr>
        <p:txBody>
          <a:bodyPr vert="horz" wrap="square" lIns="0" tIns="0" rIns="0" bIns="0" rtlCol="0">
            <a:sp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cSld>
  <p:clrMap bg1="lt1" tx1="dk1" bg2="lt2" tx2="dk2" accent1="accent1" accent2="accent2" accent3="accent3" accent4="accent4" accent5="accent5" accent6="accent6" hlink="hlink" folHlink="folHlink"/>
  <p:sldLayoutIdLst>
    <p:sldLayoutId id="2147483674" r:id="rId1"/>
  </p:sldLayoutIdLst>
  <p:transition>
    <p:fade/>
  </p:transition>
  <p:txStyles>
    <p:titleStyle>
      <a:lvl1pPr algn="l" defTabSz="914363" rtl="0" eaLnBrk="1" latinLnBrk="0" hangingPunct="1">
        <a:lnSpc>
          <a:spcPct val="90000"/>
        </a:lnSpc>
        <a:spcBef>
          <a:spcPct val="0"/>
        </a:spcBef>
        <a:buNone/>
        <a:defRPr lang="en-US" sz="4800" b="0" kern="1200" cap="none" spc="-150" dirty="0">
          <a:ln w="3175">
            <a:noFill/>
          </a:ln>
          <a:gradFill flip="none" rotWithShape="1">
            <a:gsLst>
              <a:gs pos="0">
                <a:schemeClr val="accent2">
                  <a:lumMod val="50000"/>
                </a:schemeClr>
              </a:gs>
              <a:gs pos="36000">
                <a:schemeClr val="accent2">
                  <a:lumMod val="75000"/>
                </a:schemeClr>
              </a:gs>
              <a:gs pos="86000">
                <a:schemeClr val="accent2">
                  <a:lumMod val="50000"/>
                </a:schemeClr>
              </a:gs>
            </a:gsLst>
            <a:lin ang="5400000" scaled="0"/>
            <a:tileRect/>
          </a:gradFill>
          <a:effectLst/>
          <a:latin typeface="+mj-lt"/>
          <a:ea typeface="+mn-ea"/>
          <a:cs typeface="Arial" charset="0"/>
        </a:defRPr>
      </a:lvl1pPr>
    </p:titleStyle>
    <p:bodyStyle>
      <a:lvl1pPr marL="0" indent="0" algn="l" defTabSz="914363" rtl="0" eaLnBrk="1" latinLnBrk="0" hangingPunct="1">
        <a:lnSpc>
          <a:spcPct val="90000"/>
        </a:lnSpc>
        <a:spcBef>
          <a:spcPct val="20000"/>
        </a:spcBef>
        <a:buFont typeface="Arial" pitchFamily="34" charset="0"/>
        <a:buNone/>
        <a:defRPr sz="3000" b="1" kern="1200">
          <a:solidFill>
            <a:schemeClr val="tx1"/>
          </a:solidFill>
          <a:latin typeface="Courier New" pitchFamily="49" charset="0"/>
          <a:ea typeface="+mn-ea"/>
          <a:cs typeface="Courier New" pitchFamily="49" charset="0"/>
        </a:defRPr>
      </a:lvl1pPr>
      <a:lvl2pPr marL="384954" indent="-7937" algn="l" defTabSz="914363" rtl="0" eaLnBrk="1" latinLnBrk="0" hangingPunct="1">
        <a:lnSpc>
          <a:spcPct val="90000"/>
        </a:lnSpc>
        <a:spcBef>
          <a:spcPct val="20000"/>
        </a:spcBef>
        <a:buFont typeface="Arial" pitchFamily="34" charset="0"/>
        <a:buNone/>
        <a:defRPr sz="2800" b="1" kern="1200">
          <a:solidFill>
            <a:schemeClr val="tx1"/>
          </a:solidFill>
          <a:latin typeface="Courier New" pitchFamily="49" charset="0"/>
          <a:ea typeface="+mn-ea"/>
          <a:cs typeface="Courier New" pitchFamily="49" charset="0"/>
        </a:defRPr>
      </a:lvl2pPr>
      <a:lvl3pPr marL="761970" indent="-7937" algn="l" defTabSz="914363" rtl="0" eaLnBrk="1" latinLnBrk="0" hangingPunct="1">
        <a:lnSpc>
          <a:spcPct val="90000"/>
        </a:lnSpc>
        <a:spcBef>
          <a:spcPct val="20000"/>
        </a:spcBef>
        <a:buFont typeface="Arial" pitchFamily="34" charset="0"/>
        <a:buNone/>
        <a:defRPr sz="2400" b="1" kern="1200">
          <a:solidFill>
            <a:schemeClr val="tx1"/>
          </a:solidFill>
          <a:latin typeface="Courier New" pitchFamily="49" charset="0"/>
          <a:ea typeface="+mn-ea"/>
          <a:cs typeface="Courier New" pitchFamily="49" charset="0"/>
        </a:defRPr>
      </a:lvl3pPr>
      <a:lvl4pPr marL="1094009" indent="7937" algn="l" defTabSz="914363" rtl="0" eaLnBrk="1" latinLnBrk="0" hangingPunct="1">
        <a:lnSpc>
          <a:spcPct val="90000"/>
        </a:lnSpc>
        <a:spcBef>
          <a:spcPct val="20000"/>
        </a:spcBef>
        <a:buFont typeface="Arial" pitchFamily="34" charset="0"/>
        <a:buNone/>
        <a:defRPr sz="2400" b="1" kern="1200">
          <a:solidFill>
            <a:schemeClr val="tx1"/>
          </a:solidFill>
          <a:latin typeface="Courier New" pitchFamily="49" charset="0"/>
          <a:ea typeface="+mn-ea"/>
          <a:cs typeface="Courier New" pitchFamily="49" charset="0"/>
        </a:defRPr>
      </a:lvl4pPr>
      <a:lvl5pPr marL="1426047" indent="0" algn="l" defTabSz="914363" rtl="0" eaLnBrk="1" latinLnBrk="0" hangingPunct="1">
        <a:lnSpc>
          <a:spcPct val="90000"/>
        </a:lnSpc>
        <a:spcBef>
          <a:spcPct val="20000"/>
        </a:spcBef>
        <a:buFont typeface="Arial" pitchFamily="34" charset="0"/>
        <a:buNone/>
        <a:defRPr sz="2400" b="1" kern="1200">
          <a:solidFill>
            <a:schemeClr val="tx1"/>
          </a:solidFill>
          <a:latin typeface="Courier New" pitchFamily="49" charset="0"/>
          <a:ea typeface="+mn-ea"/>
          <a:cs typeface="Courier New" pitchFamily="49" charset="0"/>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image" Target="../media/image14.JPG"/></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image" Target="../media/image15.JPG"/></Relationships>
</file>

<file path=ppt/slides/_rels/slide13.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z="6000" dirty="0" smtClean="0"/>
              <a:t>Nevada County Grown</a:t>
            </a:r>
            <a:r>
              <a:rPr lang="en-US" dirty="0" smtClean="0"/>
              <a:t/>
            </a:r>
            <a:br>
              <a:rPr lang="en-US" dirty="0" smtClean="0"/>
            </a:br>
            <a:r>
              <a:rPr lang="en-US" sz="3200" dirty="0" smtClean="0"/>
              <a:t>Accessing Locally Produced Food in Nevada County</a:t>
            </a:r>
            <a:endParaRPr lang="en-US" sz="3200" dirty="0"/>
          </a:p>
        </p:txBody>
      </p:sp>
      <p:sp>
        <p:nvSpPr>
          <p:cNvPr id="3" name="Subtitle 2"/>
          <p:cNvSpPr>
            <a:spLocks noGrp="1"/>
          </p:cNvSpPr>
          <p:nvPr>
            <p:ph type="subTitle" idx="1"/>
          </p:nvPr>
        </p:nvSpPr>
        <p:spPr>
          <a:xfrm>
            <a:off x="762000" y="3881735"/>
            <a:ext cx="7681913" cy="1452265"/>
          </a:xfrm>
        </p:spPr>
        <p:txBody>
          <a:bodyPr>
            <a:normAutofit fontScale="70000" lnSpcReduction="20000"/>
          </a:bodyPr>
          <a:lstStyle/>
          <a:p>
            <a:pPr>
              <a:lnSpc>
                <a:spcPct val="120000"/>
              </a:lnSpc>
            </a:pPr>
            <a:r>
              <a:rPr lang="en-US" dirty="0" smtClean="0"/>
              <a:t>Dennis </a:t>
            </a:r>
            <a:r>
              <a:rPr lang="en-US" dirty="0" smtClean="0"/>
              <a:t>Decelle</a:t>
            </a:r>
            <a:endParaRPr lang="en-US" dirty="0" smtClean="0"/>
          </a:p>
          <a:p>
            <a:pPr>
              <a:lnSpc>
                <a:spcPct val="120000"/>
              </a:lnSpc>
            </a:pPr>
            <a:r>
              <a:rPr lang="en-US" dirty="0" smtClean="0"/>
              <a:t>GEOG 385</a:t>
            </a:r>
          </a:p>
          <a:p>
            <a:pPr>
              <a:lnSpc>
                <a:spcPct val="120000"/>
              </a:lnSpc>
            </a:pPr>
            <a:r>
              <a:rPr lang="en-US" dirty="0" smtClean="0"/>
              <a:t>American River </a:t>
            </a:r>
            <a:r>
              <a:rPr lang="en-US" dirty="0" smtClean="0"/>
              <a:t>College</a:t>
            </a:r>
          </a:p>
          <a:p>
            <a:pPr>
              <a:lnSpc>
                <a:spcPct val="120000"/>
              </a:lnSpc>
            </a:pPr>
            <a:r>
              <a:rPr lang="en-US" dirty="0" smtClean="0"/>
              <a:t>Fall 2014</a:t>
            </a:r>
            <a:endParaRPr lang="en-US" dirty="0"/>
          </a:p>
        </p:txBody>
      </p:sp>
    </p:spTree>
  </p:cSld>
  <p:clrMapOvr>
    <a:masterClrMapping/>
  </p:clrMapOvr>
  <p:transition>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Purpose of Project</a:t>
            </a:r>
            <a:endParaRPr lang="en-US" dirty="0"/>
          </a:p>
        </p:txBody>
      </p:sp>
      <p:sp>
        <p:nvSpPr>
          <p:cNvPr id="6" name="Text Placeholder 5"/>
          <p:cNvSpPr>
            <a:spLocks noGrp="1"/>
          </p:cNvSpPr>
          <p:nvPr>
            <p:ph type="body" sz="quarter" idx="10"/>
          </p:nvPr>
        </p:nvSpPr>
        <p:spPr>
          <a:xfrm>
            <a:off x="381000" y="1411552"/>
            <a:ext cx="8382000" cy="4284250"/>
          </a:xfrm>
        </p:spPr>
        <p:txBody>
          <a:bodyPr/>
          <a:lstStyle/>
          <a:p>
            <a:r>
              <a:rPr lang="en-US" dirty="0" smtClean="0"/>
              <a:t>Create an interactive web map for user to find the nearest local food sources from a location</a:t>
            </a:r>
          </a:p>
          <a:p>
            <a:r>
              <a:rPr lang="en-US" dirty="0" smtClean="0"/>
              <a:t>Local food sources include farms/ranches, farmer’s markets, restaurants and grocery stores</a:t>
            </a:r>
          </a:p>
          <a:p>
            <a:r>
              <a:rPr lang="en-US" dirty="0" smtClean="0"/>
              <a:t>Inform the user about the many local food sources available in Nevada County</a:t>
            </a:r>
            <a:endParaRPr lang="en-US" dirty="0"/>
          </a:p>
          <a:p>
            <a:r>
              <a:rPr lang="en-US" dirty="0" smtClean="0"/>
              <a:t>Foster a deeper connection to the community through food</a:t>
            </a:r>
          </a:p>
        </p:txBody>
      </p:sp>
    </p:spTree>
    <p:extLst>
      <p:ext uri="{BB962C8B-B14F-4D97-AF65-F5344CB8AC3E}">
        <p14:creationId xmlns:p14="http://schemas.microsoft.com/office/powerpoint/2010/main" val="2290526219"/>
      </p:ext>
    </p:extLst>
  </p:cSld>
  <p:clrMapOvr>
    <a:masterClrMapping/>
  </p:clrMapOvr>
  <p:transition>
    <p:fad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smtClean="0"/>
              <a:t>Create Map Service</a:t>
            </a:r>
            <a:endParaRPr lang="en-US" dirty="0"/>
          </a:p>
        </p:txBody>
      </p:sp>
      <p:sp>
        <p:nvSpPr>
          <p:cNvPr id="11" name="Text Placeholder 10"/>
          <p:cNvSpPr>
            <a:spLocks noGrp="1"/>
          </p:cNvSpPr>
          <p:nvPr>
            <p:ph type="body" sz="quarter" idx="10"/>
          </p:nvPr>
        </p:nvSpPr>
        <p:spPr>
          <a:xfrm>
            <a:off x="381000" y="1411552"/>
            <a:ext cx="8382000" cy="2954655"/>
          </a:xfrm>
        </p:spPr>
        <p:txBody>
          <a:bodyPr/>
          <a:lstStyle/>
          <a:p>
            <a:r>
              <a:rPr lang="en-US" dirty="0" smtClean="0"/>
              <a:t>Map displays point features </a:t>
            </a:r>
            <a:r>
              <a:rPr lang="en-US" dirty="0" smtClean="0"/>
              <a:t>for </a:t>
            </a:r>
            <a:r>
              <a:rPr lang="en-US" dirty="0"/>
              <a:t>farms/ranches, farmer’s </a:t>
            </a:r>
            <a:r>
              <a:rPr lang="en-US" dirty="0" smtClean="0"/>
              <a:t>markets, </a:t>
            </a:r>
            <a:r>
              <a:rPr lang="en-US" dirty="0" smtClean="0"/>
              <a:t>restaurants</a:t>
            </a:r>
            <a:r>
              <a:rPr lang="en-US" dirty="0"/>
              <a:t> </a:t>
            </a:r>
            <a:r>
              <a:rPr lang="en-US" dirty="0"/>
              <a:t>and </a:t>
            </a:r>
            <a:r>
              <a:rPr lang="en-US" dirty="0" smtClean="0"/>
              <a:t>grocery </a:t>
            </a:r>
            <a:r>
              <a:rPr lang="en-US" dirty="0"/>
              <a:t>s</a:t>
            </a:r>
            <a:r>
              <a:rPr lang="en-US" dirty="0" smtClean="0"/>
              <a:t>tores where locally </a:t>
            </a:r>
            <a:r>
              <a:rPr lang="en-US" dirty="0" smtClean="0"/>
              <a:t>produced food is offered</a:t>
            </a:r>
          </a:p>
          <a:p>
            <a:r>
              <a:rPr lang="en-US" dirty="0"/>
              <a:t>Data layers styled and </a:t>
            </a:r>
            <a:r>
              <a:rPr lang="en-US" dirty="0" smtClean="0"/>
              <a:t>labeled</a:t>
            </a:r>
          </a:p>
          <a:p>
            <a:r>
              <a:rPr lang="en-US" dirty="0" smtClean="0"/>
              <a:t>Zoom levels set for layers and labels</a:t>
            </a:r>
          </a:p>
          <a:p>
            <a:r>
              <a:rPr lang="en-US" dirty="0" smtClean="0"/>
              <a:t>More detail and labels as user zooms in</a:t>
            </a:r>
            <a:endParaRPr lang="en-US" dirty="0"/>
          </a:p>
        </p:txBody>
      </p:sp>
    </p:spTree>
    <p:extLst>
      <p:ext uri="{BB962C8B-B14F-4D97-AF65-F5344CB8AC3E}">
        <p14:creationId xmlns:p14="http://schemas.microsoft.com/office/powerpoint/2010/main" val="491091596"/>
      </p:ext>
    </p:extLst>
  </p:cSld>
  <p:clrMapOvr>
    <a:masterClrMapping/>
  </p:clrMapOvr>
  <p:transition>
    <p:fad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Create Map Service</a:t>
            </a:r>
          </a:p>
        </p:txBody>
      </p:sp>
      <p:sp>
        <p:nvSpPr>
          <p:cNvPr id="3" name="Text Placeholder 2"/>
          <p:cNvSpPr>
            <a:spLocks noGrp="1"/>
          </p:cNvSpPr>
          <p:nvPr>
            <p:ph type="body" sz="quarter" idx="4294967295"/>
          </p:nvPr>
        </p:nvSpPr>
        <p:spPr>
          <a:xfrm>
            <a:off x="473242" y="1256598"/>
            <a:ext cx="8382000" cy="443198"/>
          </a:xfrm>
        </p:spPr>
        <p:txBody>
          <a:bodyPr/>
          <a:lstStyle/>
          <a:p>
            <a:pPr marL="0" indent="0" algn="ctr">
              <a:buNone/>
            </a:pPr>
            <a:r>
              <a:rPr lang="en-US" dirty="0" smtClean="0"/>
              <a:t>1:250,000</a:t>
            </a:r>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7200" y="2133600"/>
            <a:ext cx="8229600" cy="3992118"/>
          </a:xfrm>
          <a:prstGeom prst="rect">
            <a:avLst/>
          </a:prstGeom>
          <a:effectLst>
            <a:outerShdw blurRad="63500" sx="102000" sy="102000" algn="ctr" rotWithShape="0">
              <a:prstClr val="black">
                <a:alpha val="40000"/>
              </a:prstClr>
            </a:outerShdw>
          </a:effectLst>
        </p:spPr>
      </p:pic>
    </p:spTree>
    <p:extLst>
      <p:ext uri="{BB962C8B-B14F-4D97-AF65-F5344CB8AC3E}">
        <p14:creationId xmlns:p14="http://schemas.microsoft.com/office/powerpoint/2010/main" val="614696100"/>
      </p:ext>
    </p:extLst>
  </p:cSld>
  <p:clrMapOvr>
    <a:masterClrMapping/>
  </p:clrMapOvr>
  <p:transition>
    <p:fad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Create Map Service</a:t>
            </a:r>
          </a:p>
        </p:txBody>
      </p:sp>
      <p:sp>
        <p:nvSpPr>
          <p:cNvPr id="3" name="Text Placeholder 2"/>
          <p:cNvSpPr>
            <a:spLocks noGrp="1"/>
          </p:cNvSpPr>
          <p:nvPr>
            <p:ph type="body" sz="quarter" idx="10"/>
          </p:nvPr>
        </p:nvSpPr>
        <p:spPr>
          <a:xfrm>
            <a:off x="397042" y="1145885"/>
            <a:ext cx="8382000" cy="443198"/>
          </a:xfrm>
        </p:spPr>
        <p:txBody>
          <a:bodyPr/>
          <a:lstStyle/>
          <a:p>
            <a:pPr marL="0" indent="0" algn="ctr">
              <a:buNone/>
            </a:pPr>
            <a:r>
              <a:rPr lang="en-US" dirty="0" smtClean="0"/>
              <a:t>1:80,000</a:t>
            </a:r>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1842" y="1676400"/>
            <a:ext cx="7772400" cy="4839869"/>
          </a:xfrm>
          <a:prstGeom prst="rect">
            <a:avLst/>
          </a:prstGeom>
          <a:effectLst>
            <a:outerShdw blurRad="63500" sx="102000" sy="102000" algn="ctr" rotWithShape="0">
              <a:prstClr val="black">
                <a:alpha val="40000"/>
              </a:prstClr>
            </a:outerShdw>
          </a:effectLst>
        </p:spPr>
      </p:pic>
    </p:spTree>
    <p:extLst>
      <p:ext uri="{BB962C8B-B14F-4D97-AF65-F5344CB8AC3E}">
        <p14:creationId xmlns:p14="http://schemas.microsoft.com/office/powerpoint/2010/main" val="2430534699"/>
      </p:ext>
    </p:extLst>
  </p:cSld>
  <p:clrMapOvr>
    <a:masterClrMapping/>
  </p:clrMapOvr>
  <p:transition>
    <p:fad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Create Map Service</a:t>
            </a:r>
          </a:p>
        </p:txBody>
      </p:sp>
      <p:sp>
        <p:nvSpPr>
          <p:cNvPr id="3" name="Text Placeholder 2"/>
          <p:cNvSpPr>
            <a:spLocks noGrp="1"/>
          </p:cNvSpPr>
          <p:nvPr>
            <p:ph type="body" sz="quarter" idx="10"/>
          </p:nvPr>
        </p:nvSpPr>
        <p:spPr>
          <a:xfrm>
            <a:off x="381000" y="1153268"/>
            <a:ext cx="8382000" cy="443198"/>
          </a:xfrm>
        </p:spPr>
        <p:txBody>
          <a:bodyPr/>
          <a:lstStyle/>
          <a:p>
            <a:pPr marL="0" indent="0" algn="ctr">
              <a:buNone/>
            </a:pPr>
            <a:r>
              <a:rPr lang="en-US" dirty="0" smtClean="0"/>
              <a:t>1:3,000</a:t>
            </a:r>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5800" y="1676400"/>
            <a:ext cx="7772400" cy="4822874"/>
          </a:xfrm>
          <a:prstGeom prst="rect">
            <a:avLst/>
          </a:prstGeom>
          <a:effectLst>
            <a:outerShdw blurRad="63500" sx="102000" sy="102000" algn="ctr" rotWithShape="0">
              <a:prstClr val="black">
                <a:alpha val="40000"/>
              </a:prstClr>
            </a:outerShdw>
          </a:effectLst>
        </p:spPr>
      </p:pic>
    </p:spTree>
    <p:extLst>
      <p:ext uri="{BB962C8B-B14F-4D97-AF65-F5344CB8AC3E}">
        <p14:creationId xmlns:p14="http://schemas.microsoft.com/office/powerpoint/2010/main" val="1273963788"/>
      </p:ext>
    </p:extLst>
  </p:cSld>
  <p:clrMapOvr>
    <a:masterClrMapping/>
  </p:clrMapOvr>
  <p:transition>
    <p:fad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Geoprocessing</a:t>
            </a:r>
            <a:r>
              <a:rPr lang="en-US" dirty="0" smtClean="0"/>
              <a:t> Service</a:t>
            </a:r>
            <a:endParaRPr lang="en-US" dirty="0"/>
          </a:p>
        </p:txBody>
      </p:sp>
      <p:sp>
        <p:nvSpPr>
          <p:cNvPr id="3" name="Text Placeholder 2"/>
          <p:cNvSpPr>
            <a:spLocks noGrp="1"/>
          </p:cNvSpPr>
          <p:nvPr>
            <p:ph type="body" sz="quarter" idx="10"/>
          </p:nvPr>
        </p:nvSpPr>
        <p:spPr>
          <a:xfrm>
            <a:off x="381000" y="1145247"/>
            <a:ext cx="8382000" cy="443198"/>
          </a:xfrm>
        </p:spPr>
        <p:txBody>
          <a:bodyPr/>
          <a:lstStyle/>
          <a:p>
            <a:pPr marL="0" indent="0" algn="ctr">
              <a:buNone/>
            </a:pPr>
            <a:r>
              <a:rPr lang="en-US" dirty="0" smtClean="0"/>
              <a:t>Geoprocessing</a:t>
            </a:r>
            <a:r>
              <a:rPr lang="en-US" dirty="0" smtClean="0"/>
              <a:t> Model</a:t>
            </a:r>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5800" y="1752600"/>
            <a:ext cx="7772400" cy="4938863"/>
          </a:xfrm>
          <a:prstGeom prst="rect">
            <a:avLst/>
          </a:prstGeom>
          <a:effectLst>
            <a:outerShdw blurRad="63500" sx="102000" sy="102000" algn="ctr" rotWithShape="0">
              <a:prstClr val="black">
                <a:alpha val="40000"/>
              </a:prstClr>
            </a:outerShdw>
          </a:effectLst>
        </p:spPr>
      </p:pic>
    </p:spTree>
    <p:extLst>
      <p:ext uri="{BB962C8B-B14F-4D97-AF65-F5344CB8AC3E}">
        <p14:creationId xmlns:p14="http://schemas.microsoft.com/office/powerpoint/2010/main" val="2338694963"/>
      </p:ext>
    </p:extLst>
  </p:cSld>
  <p:clrMapOvr>
    <a:masterClrMapping/>
  </p:clrMapOvr>
  <p:transition>
    <p:fad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Geoprocessing</a:t>
            </a:r>
            <a:r>
              <a:rPr lang="en-US" dirty="0"/>
              <a:t> Service</a:t>
            </a:r>
          </a:p>
        </p:txBody>
      </p:sp>
      <p:sp>
        <p:nvSpPr>
          <p:cNvPr id="4" name="Text Placeholder 3"/>
          <p:cNvSpPr>
            <a:spLocks noGrp="1"/>
          </p:cNvSpPr>
          <p:nvPr>
            <p:ph type="body" sz="quarter" idx="10"/>
          </p:nvPr>
        </p:nvSpPr>
        <p:spPr>
          <a:xfrm>
            <a:off x="381000" y="1145247"/>
            <a:ext cx="8382000" cy="443198"/>
          </a:xfrm>
        </p:spPr>
        <p:txBody>
          <a:bodyPr/>
          <a:lstStyle/>
          <a:p>
            <a:pPr marL="0" indent="0" algn="ctr">
              <a:buNone/>
            </a:pPr>
            <a:r>
              <a:rPr lang="en-US" dirty="0" smtClean="0"/>
              <a:t>Geoprocessing</a:t>
            </a:r>
            <a:r>
              <a:rPr lang="en-US" dirty="0" smtClean="0"/>
              <a:t> Model Output</a:t>
            </a:r>
            <a:endParaRPr lang="en-US"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5800" y="1752600"/>
            <a:ext cx="7772400" cy="4818766"/>
          </a:xfrm>
          <a:prstGeom prst="rect">
            <a:avLst/>
          </a:prstGeom>
          <a:effectLst>
            <a:outerShdw blurRad="63500" sx="102000" sy="102000" algn="ctr" rotWithShape="0">
              <a:prstClr val="black">
                <a:alpha val="40000"/>
              </a:prstClr>
            </a:outerShdw>
          </a:effectLst>
        </p:spPr>
      </p:pic>
    </p:spTree>
    <p:extLst>
      <p:ext uri="{BB962C8B-B14F-4D97-AF65-F5344CB8AC3E}">
        <p14:creationId xmlns:p14="http://schemas.microsoft.com/office/powerpoint/2010/main" val="4255414918"/>
      </p:ext>
    </p:extLst>
  </p:cSld>
  <p:clrMapOvr>
    <a:masterClrMapping/>
  </p:clrMapOvr>
  <p:transition>
    <p:fad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Geoprocessing</a:t>
            </a:r>
            <a:r>
              <a:rPr lang="en-US" dirty="0" smtClean="0"/>
              <a:t> Service</a:t>
            </a:r>
            <a:endParaRPr lang="en-US" dirty="0"/>
          </a:p>
        </p:txBody>
      </p:sp>
      <p:sp>
        <p:nvSpPr>
          <p:cNvPr id="3" name="Text Placeholder 2"/>
          <p:cNvSpPr>
            <a:spLocks noGrp="1"/>
          </p:cNvSpPr>
          <p:nvPr>
            <p:ph type="body" sz="quarter" idx="10"/>
          </p:nvPr>
        </p:nvSpPr>
        <p:spPr>
          <a:xfrm>
            <a:off x="381000" y="1411552"/>
            <a:ext cx="8382000" cy="3496342"/>
          </a:xfrm>
        </p:spPr>
        <p:txBody>
          <a:bodyPr/>
          <a:lstStyle/>
          <a:p>
            <a:r>
              <a:rPr lang="en-US" dirty="0" smtClean="0"/>
              <a:t>User drops a location point on map</a:t>
            </a:r>
          </a:p>
          <a:p>
            <a:r>
              <a:rPr lang="en-US" dirty="0" smtClean="0"/>
              <a:t>User inputs a search distance</a:t>
            </a:r>
          </a:p>
          <a:p>
            <a:r>
              <a:rPr lang="en-US" dirty="0"/>
              <a:t>S</a:t>
            </a:r>
            <a:r>
              <a:rPr lang="en-US" dirty="0" smtClean="0"/>
              <a:t>earch distance buffer is created around point</a:t>
            </a:r>
          </a:p>
          <a:p>
            <a:r>
              <a:rPr lang="en-US" dirty="0" smtClean="0"/>
              <a:t>All </a:t>
            </a:r>
            <a:r>
              <a:rPr lang="en-US" dirty="0" smtClean="0"/>
              <a:t>farms/ranches</a:t>
            </a:r>
            <a:r>
              <a:rPr lang="en-US" dirty="0" smtClean="0"/>
              <a:t>, </a:t>
            </a:r>
            <a:r>
              <a:rPr lang="en-US" dirty="0" smtClean="0"/>
              <a:t>farmer’s </a:t>
            </a:r>
            <a:r>
              <a:rPr lang="en-US" dirty="0"/>
              <a:t>m</a:t>
            </a:r>
            <a:r>
              <a:rPr lang="en-US" dirty="0" smtClean="0"/>
              <a:t>arkets</a:t>
            </a:r>
            <a:r>
              <a:rPr lang="en-US" dirty="0" smtClean="0"/>
              <a:t>, </a:t>
            </a:r>
            <a:r>
              <a:rPr lang="en-US" dirty="0"/>
              <a:t>g</a:t>
            </a:r>
            <a:r>
              <a:rPr lang="en-US" dirty="0" smtClean="0"/>
              <a:t>rocery </a:t>
            </a:r>
            <a:r>
              <a:rPr lang="en-US" dirty="0"/>
              <a:t>s</a:t>
            </a:r>
            <a:r>
              <a:rPr lang="en-US" dirty="0" smtClean="0"/>
              <a:t>tores </a:t>
            </a:r>
            <a:r>
              <a:rPr lang="en-US" dirty="0"/>
              <a:t>and </a:t>
            </a:r>
            <a:r>
              <a:rPr lang="en-US" dirty="0"/>
              <a:t>r</a:t>
            </a:r>
            <a:r>
              <a:rPr lang="en-US" dirty="0" smtClean="0"/>
              <a:t>estaurants </a:t>
            </a:r>
            <a:r>
              <a:rPr lang="en-US" dirty="0" smtClean="0"/>
              <a:t>within buffer are selected and copied to a new feature</a:t>
            </a:r>
          </a:p>
          <a:p>
            <a:r>
              <a:rPr lang="en-US" dirty="0" smtClean="0"/>
              <a:t>Selected points are graphically symbolized</a:t>
            </a:r>
            <a:endParaRPr lang="en-US" dirty="0"/>
          </a:p>
        </p:txBody>
      </p:sp>
    </p:spTree>
    <p:extLst>
      <p:ext uri="{BB962C8B-B14F-4D97-AF65-F5344CB8AC3E}">
        <p14:creationId xmlns:p14="http://schemas.microsoft.com/office/powerpoint/2010/main" val="166880373"/>
      </p:ext>
    </p:extLst>
  </p:cSld>
  <p:clrMapOvr>
    <a:masterClrMapping/>
  </p:clrMapOvr>
  <p:transition>
    <p:fad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Web Application</a:t>
            </a:r>
            <a:endParaRPr lang="en-US"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6050" y="1295400"/>
            <a:ext cx="8751895" cy="4389120"/>
          </a:xfrm>
          <a:prstGeom prst="rect">
            <a:avLst/>
          </a:prstGeom>
          <a:effectLst>
            <a:outerShdw blurRad="63500" sx="102000" sy="102000" algn="ctr" rotWithShape="0">
              <a:prstClr val="black">
                <a:alpha val="40000"/>
              </a:prstClr>
            </a:outerShdw>
          </a:effectLst>
        </p:spPr>
      </p:pic>
      <p:sp>
        <p:nvSpPr>
          <p:cNvPr id="6" name="TextBox 5"/>
          <p:cNvSpPr txBox="1"/>
          <p:nvPr/>
        </p:nvSpPr>
        <p:spPr>
          <a:xfrm>
            <a:off x="2990347" y="5835089"/>
            <a:ext cx="3163302" cy="369332"/>
          </a:xfrm>
          <a:prstGeom prst="rect">
            <a:avLst/>
          </a:prstGeom>
          <a:noFill/>
        </p:spPr>
        <p:txBody>
          <a:bodyPr wrap="none" rtlCol="0">
            <a:spAutoFit/>
          </a:bodyPr>
          <a:lstStyle/>
          <a:p>
            <a:r>
              <a:rPr lang="en-US" dirty="0" smtClean="0">
                <a:solidFill>
                  <a:schemeClr val="bg1"/>
                </a:solidFill>
              </a:rPr>
              <a:t>Map Service opened in Browser</a:t>
            </a:r>
          </a:p>
        </p:txBody>
      </p:sp>
    </p:spTree>
    <p:extLst>
      <p:ext uri="{BB962C8B-B14F-4D97-AF65-F5344CB8AC3E}">
        <p14:creationId xmlns:p14="http://schemas.microsoft.com/office/powerpoint/2010/main" val="3417635185"/>
      </p:ext>
    </p:extLst>
  </p:cSld>
  <p:clrMapOvr>
    <a:masterClrMapping/>
  </p:clrMapOvr>
  <p:transition>
    <p:fad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Web Application</a:t>
            </a:r>
            <a:endParaRPr lang="en-US" dirty="0"/>
          </a:p>
        </p:txBody>
      </p:sp>
      <p:sp>
        <p:nvSpPr>
          <p:cNvPr id="4" name="Text Placeholder 2"/>
          <p:cNvSpPr txBox="1">
            <a:spLocks/>
          </p:cNvSpPr>
          <p:nvPr/>
        </p:nvSpPr>
        <p:spPr>
          <a:xfrm>
            <a:off x="725905" y="230188"/>
            <a:ext cx="8382000" cy="2210862"/>
          </a:xfrm>
          <a:prstGeom prst="rect">
            <a:avLst/>
          </a:prstGeom>
        </p:spPr>
        <p:txBody>
          <a:bodyPr vert="horz" lIns="0" tIns="0" rIns="0" bIns="0" rtlCol="0">
            <a:spAutoFit/>
          </a:bodyPr>
          <a:lstStyle>
            <a:lvl1pPr marL="460375" indent="-460375" algn="l" defTabSz="914363" rtl="0" eaLnBrk="1" latinLnBrk="0" hangingPunct="1">
              <a:lnSpc>
                <a:spcPct val="90000"/>
              </a:lnSpc>
              <a:spcBef>
                <a:spcPct val="20000"/>
              </a:spcBef>
              <a:buFontTx/>
              <a:buBlip>
                <a:blip r:embed="rId2"/>
              </a:buBlip>
              <a:defRPr sz="3200" kern="1200">
                <a:solidFill>
                  <a:schemeClr val="bg1"/>
                </a:solidFill>
                <a:latin typeface="+mn-lt"/>
                <a:ea typeface="+mn-ea"/>
                <a:cs typeface="+mn-cs"/>
              </a:defRPr>
            </a:lvl1pPr>
            <a:lvl2pPr marL="854075" indent="-393700" algn="l" defTabSz="914363" rtl="0" eaLnBrk="1" latinLnBrk="0" hangingPunct="1">
              <a:lnSpc>
                <a:spcPct val="90000"/>
              </a:lnSpc>
              <a:spcBef>
                <a:spcPct val="20000"/>
              </a:spcBef>
              <a:buFontTx/>
              <a:buBlip>
                <a:blip r:embed="rId3"/>
              </a:buBlip>
              <a:defRPr sz="2800" kern="1200">
                <a:solidFill>
                  <a:schemeClr val="bg1"/>
                </a:solidFill>
                <a:latin typeface="+mn-lt"/>
                <a:ea typeface="+mn-ea"/>
                <a:cs typeface="+mn-cs"/>
              </a:defRPr>
            </a:lvl2pPr>
            <a:lvl3pPr marL="1258888" indent="-404813" algn="l" defTabSz="914363" rtl="0" eaLnBrk="1" latinLnBrk="0" hangingPunct="1">
              <a:lnSpc>
                <a:spcPct val="90000"/>
              </a:lnSpc>
              <a:spcBef>
                <a:spcPct val="20000"/>
              </a:spcBef>
              <a:buFontTx/>
              <a:buBlip>
                <a:blip r:embed="rId3"/>
              </a:buBlip>
              <a:defRPr sz="2400" kern="1200">
                <a:solidFill>
                  <a:schemeClr val="bg1"/>
                </a:solidFill>
                <a:latin typeface="+mn-lt"/>
                <a:ea typeface="+mn-ea"/>
                <a:cs typeface="+mn-cs"/>
              </a:defRPr>
            </a:lvl3pPr>
            <a:lvl4pPr marL="1655763" indent="-396875" algn="l" defTabSz="914363" rtl="0" eaLnBrk="1" latinLnBrk="0" hangingPunct="1">
              <a:lnSpc>
                <a:spcPct val="90000"/>
              </a:lnSpc>
              <a:spcBef>
                <a:spcPct val="20000"/>
              </a:spcBef>
              <a:buFontTx/>
              <a:buBlip>
                <a:blip r:embed="rId3"/>
              </a:buBlip>
              <a:defRPr sz="2400" kern="1200">
                <a:solidFill>
                  <a:schemeClr val="bg1"/>
                </a:solidFill>
                <a:latin typeface="+mn-lt"/>
                <a:ea typeface="+mn-ea"/>
                <a:cs typeface="+mn-cs"/>
              </a:defRPr>
            </a:lvl4pPr>
            <a:lvl5pPr marL="1941513" indent="-400050" algn="l" defTabSz="914363" rtl="0" eaLnBrk="1" latinLnBrk="0" hangingPunct="1">
              <a:lnSpc>
                <a:spcPct val="90000"/>
              </a:lnSpc>
              <a:spcBef>
                <a:spcPct val="20000"/>
              </a:spcBef>
              <a:buFontTx/>
              <a:buBlip>
                <a:blip r:embed="rId3"/>
              </a:buBlip>
              <a:defRPr sz="2400" kern="1200">
                <a:solidFill>
                  <a:schemeClr val="bg1"/>
                </a:solidFill>
                <a:latin typeface="+mn-lt"/>
                <a:ea typeface="+mn-ea"/>
                <a:cs typeface="+mn-cs"/>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endParaRPr lang="en-US" dirty="0"/>
          </a:p>
        </p:txBody>
      </p:sp>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01275" y="1272395"/>
            <a:ext cx="8741446" cy="4389120"/>
          </a:xfrm>
          <a:prstGeom prst="rect">
            <a:avLst/>
          </a:prstGeom>
          <a:effectLst>
            <a:outerShdw blurRad="63500" sx="102000" sy="102000" algn="ctr" rotWithShape="0">
              <a:prstClr val="black">
                <a:alpha val="40000"/>
              </a:prstClr>
            </a:outerShdw>
          </a:effectLst>
        </p:spPr>
      </p:pic>
      <p:sp>
        <p:nvSpPr>
          <p:cNvPr id="6" name="TextBox 5"/>
          <p:cNvSpPr txBox="1"/>
          <p:nvPr/>
        </p:nvSpPr>
        <p:spPr>
          <a:xfrm>
            <a:off x="1937275" y="5854259"/>
            <a:ext cx="5959260" cy="369332"/>
          </a:xfrm>
          <a:prstGeom prst="rect">
            <a:avLst/>
          </a:prstGeom>
          <a:noFill/>
        </p:spPr>
        <p:txBody>
          <a:bodyPr wrap="none" rtlCol="0">
            <a:spAutoFit/>
          </a:bodyPr>
          <a:lstStyle/>
          <a:p>
            <a:pPr algn="ctr"/>
            <a:r>
              <a:rPr lang="en-US" dirty="0" smtClean="0">
                <a:solidFill>
                  <a:schemeClr val="bg1"/>
                </a:solidFill>
              </a:rPr>
              <a:t>Geoprocessing</a:t>
            </a:r>
            <a:r>
              <a:rPr lang="en-US" dirty="0" smtClean="0">
                <a:solidFill>
                  <a:schemeClr val="bg1"/>
                </a:solidFill>
              </a:rPr>
              <a:t> Widget with </a:t>
            </a:r>
            <a:r>
              <a:rPr lang="en-US" dirty="0" smtClean="0">
                <a:solidFill>
                  <a:schemeClr val="bg1"/>
                </a:solidFill>
              </a:rPr>
              <a:t>user </a:t>
            </a:r>
            <a:r>
              <a:rPr lang="en-US" dirty="0">
                <a:solidFill>
                  <a:schemeClr val="bg1"/>
                </a:solidFill>
              </a:rPr>
              <a:t>i</a:t>
            </a:r>
            <a:r>
              <a:rPr lang="en-US" dirty="0" smtClean="0">
                <a:solidFill>
                  <a:schemeClr val="bg1"/>
                </a:solidFill>
              </a:rPr>
              <a:t>nputs </a:t>
            </a:r>
            <a:r>
              <a:rPr lang="en-US" dirty="0" smtClean="0">
                <a:solidFill>
                  <a:schemeClr val="bg1"/>
                </a:solidFill>
              </a:rPr>
              <a:t>and </a:t>
            </a:r>
            <a:r>
              <a:rPr lang="en-US" dirty="0" smtClean="0">
                <a:solidFill>
                  <a:schemeClr val="bg1"/>
                </a:solidFill>
              </a:rPr>
              <a:t>selected features</a:t>
            </a:r>
            <a:endParaRPr lang="en-US" dirty="0" smtClean="0">
              <a:solidFill>
                <a:schemeClr val="bg1"/>
              </a:solidFill>
            </a:endParaRPr>
          </a:p>
        </p:txBody>
      </p:sp>
    </p:spTree>
    <p:extLst>
      <p:ext uri="{BB962C8B-B14F-4D97-AF65-F5344CB8AC3E}">
        <p14:creationId xmlns:p14="http://schemas.microsoft.com/office/powerpoint/2010/main" val="2828416384"/>
      </p:ext>
    </p:extLst>
  </p:cSld>
  <p:clrMapOvr>
    <a:masterClrMapping/>
  </p:clrMapOvr>
  <p:transition>
    <p:fad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Web Application</a:t>
            </a:r>
            <a:endParaRPr lang="en-US" dirty="0"/>
          </a:p>
        </p:txBody>
      </p:sp>
      <p:sp>
        <p:nvSpPr>
          <p:cNvPr id="4" name="Text Placeholder 2"/>
          <p:cNvSpPr txBox="1">
            <a:spLocks/>
          </p:cNvSpPr>
          <p:nvPr/>
        </p:nvSpPr>
        <p:spPr>
          <a:xfrm>
            <a:off x="725905" y="230188"/>
            <a:ext cx="8382000" cy="2210862"/>
          </a:xfrm>
          <a:prstGeom prst="rect">
            <a:avLst/>
          </a:prstGeom>
        </p:spPr>
        <p:txBody>
          <a:bodyPr vert="horz" lIns="0" tIns="0" rIns="0" bIns="0" rtlCol="0">
            <a:spAutoFit/>
          </a:bodyPr>
          <a:lstStyle>
            <a:lvl1pPr marL="460375" indent="-460375" algn="l" defTabSz="914363" rtl="0" eaLnBrk="1" latinLnBrk="0" hangingPunct="1">
              <a:lnSpc>
                <a:spcPct val="90000"/>
              </a:lnSpc>
              <a:spcBef>
                <a:spcPct val="20000"/>
              </a:spcBef>
              <a:buFontTx/>
              <a:buBlip>
                <a:blip r:embed="rId2"/>
              </a:buBlip>
              <a:defRPr sz="3200" kern="1200">
                <a:solidFill>
                  <a:schemeClr val="bg1"/>
                </a:solidFill>
                <a:latin typeface="+mn-lt"/>
                <a:ea typeface="+mn-ea"/>
                <a:cs typeface="+mn-cs"/>
              </a:defRPr>
            </a:lvl1pPr>
            <a:lvl2pPr marL="854075" indent="-393700" algn="l" defTabSz="914363" rtl="0" eaLnBrk="1" latinLnBrk="0" hangingPunct="1">
              <a:lnSpc>
                <a:spcPct val="90000"/>
              </a:lnSpc>
              <a:spcBef>
                <a:spcPct val="20000"/>
              </a:spcBef>
              <a:buFontTx/>
              <a:buBlip>
                <a:blip r:embed="rId3"/>
              </a:buBlip>
              <a:defRPr sz="2800" kern="1200">
                <a:solidFill>
                  <a:schemeClr val="bg1"/>
                </a:solidFill>
                <a:latin typeface="+mn-lt"/>
                <a:ea typeface="+mn-ea"/>
                <a:cs typeface="+mn-cs"/>
              </a:defRPr>
            </a:lvl2pPr>
            <a:lvl3pPr marL="1258888" indent="-404813" algn="l" defTabSz="914363" rtl="0" eaLnBrk="1" latinLnBrk="0" hangingPunct="1">
              <a:lnSpc>
                <a:spcPct val="90000"/>
              </a:lnSpc>
              <a:spcBef>
                <a:spcPct val="20000"/>
              </a:spcBef>
              <a:buFontTx/>
              <a:buBlip>
                <a:blip r:embed="rId3"/>
              </a:buBlip>
              <a:defRPr sz="2400" kern="1200">
                <a:solidFill>
                  <a:schemeClr val="bg1"/>
                </a:solidFill>
                <a:latin typeface="+mn-lt"/>
                <a:ea typeface="+mn-ea"/>
                <a:cs typeface="+mn-cs"/>
              </a:defRPr>
            </a:lvl3pPr>
            <a:lvl4pPr marL="1655763" indent="-396875" algn="l" defTabSz="914363" rtl="0" eaLnBrk="1" latinLnBrk="0" hangingPunct="1">
              <a:lnSpc>
                <a:spcPct val="90000"/>
              </a:lnSpc>
              <a:spcBef>
                <a:spcPct val="20000"/>
              </a:spcBef>
              <a:buFontTx/>
              <a:buBlip>
                <a:blip r:embed="rId3"/>
              </a:buBlip>
              <a:defRPr sz="2400" kern="1200">
                <a:solidFill>
                  <a:schemeClr val="bg1"/>
                </a:solidFill>
                <a:latin typeface="+mn-lt"/>
                <a:ea typeface="+mn-ea"/>
                <a:cs typeface="+mn-cs"/>
              </a:defRPr>
            </a:lvl4pPr>
            <a:lvl5pPr marL="1941513" indent="-400050" algn="l" defTabSz="914363" rtl="0" eaLnBrk="1" latinLnBrk="0" hangingPunct="1">
              <a:lnSpc>
                <a:spcPct val="90000"/>
              </a:lnSpc>
              <a:spcBef>
                <a:spcPct val="20000"/>
              </a:spcBef>
              <a:buFontTx/>
              <a:buBlip>
                <a:blip r:embed="rId3"/>
              </a:buBlip>
              <a:defRPr sz="2400" kern="1200">
                <a:solidFill>
                  <a:schemeClr val="bg1"/>
                </a:solidFill>
                <a:latin typeface="+mn-lt"/>
                <a:ea typeface="+mn-ea"/>
                <a:cs typeface="+mn-cs"/>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endParaRPr lang="en-US" dirty="0"/>
          </a:p>
        </p:txBody>
      </p:sp>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947861" y="1391015"/>
            <a:ext cx="5248275" cy="4333875"/>
          </a:xfrm>
          <a:prstGeom prst="rect">
            <a:avLst/>
          </a:prstGeom>
          <a:effectLst>
            <a:outerShdw blurRad="63500" sx="102000" sy="102000" algn="ctr" rotWithShape="0">
              <a:prstClr val="black">
                <a:alpha val="40000"/>
              </a:prstClr>
            </a:outerShdw>
          </a:effectLst>
        </p:spPr>
      </p:pic>
      <p:sp>
        <p:nvSpPr>
          <p:cNvPr id="6" name="TextBox 5"/>
          <p:cNvSpPr txBox="1"/>
          <p:nvPr/>
        </p:nvSpPr>
        <p:spPr>
          <a:xfrm>
            <a:off x="3179758" y="5851588"/>
            <a:ext cx="2784480" cy="369332"/>
          </a:xfrm>
          <a:prstGeom prst="rect">
            <a:avLst/>
          </a:prstGeom>
          <a:noFill/>
        </p:spPr>
        <p:txBody>
          <a:bodyPr wrap="none" rtlCol="0">
            <a:spAutoFit/>
          </a:bodyPr>
          <a:lstStyle/>
          <a:p>
            <a:r>
              <a:rPr lang="en-US" dirty="0" smtClean="0">
                <a:solidFill>
                  <a:schemeClr val="bg1"/>
                </a:solidFill>
              </a:rPr>
              <a:t>Configured Pop-up Window</a:t>
            </a:r>
          </a:p>
        </p:txBody>
      </p:sp>
    </p:spTree>
    <p:extLst>
      <p:ext uri="{BB962C8B-B14F-4D97-AF65-F5344CB8AC3E}">
        <p14:creationId xmlns:p14="http://schemas.microsoft.com/office/powerpoint/2010/main" val="2262851224"/>
      </p:ext>
    </p:extLst>
  </p:cSld>
  <p:clrMapOvr>
    <a:masterClrMapping/>
  </p:clrMapOvr>
  <p:transition>
    <p:fad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Web Application</a:t>
            </a: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0220" y="1295400"/>
            <a:ext cx="8663560" cy="4389120"/>
          </a:xfrm>
          <a:prstGeom prst="rect">
            <a:avLst/>
          </a:prstGeom>
          <a:effectLst>
            <a:outerShdw blurRad="63500" sx="102000" sy="102000" algn="ctr" rotWithShape="0">
              <a:prstClr val="black">
                <a:alpha val="40000"/>
              </a:prstClr>
            </a:outerShdw>
          </a:effectLst>
        </p:spPr>
      </p:pic>
      <p:sp>
        <p:nvSpPr>
          <p:cNvPr id="4" name="TextBox 3"/>
          <p:cNvSpPr txBox="1"/>
          <p:nvPr/>
        </p:nvSpPr>
        <p:spPr>
          <a:xfrm>
            <a:off x="2540193" y="5791200"/>
            <a:ext cx="4063613" cy="369332"/>
          </a:xfrm>
          <a:prstGeom prst="rect">
            <a:avLst/>
          </a:prstGeom>
          <a:noFill/>
        </p:spPr>
        <p:txBody>
          <a:bodyPr wrap="none" rtlCol="0">
            <a:spAutoFit/>
          </a:bodyPr>
          <a:lstStyle/>
          <a:p>
            <a:r>
              <a:rPr lang="en-US" dirty="0" smtClean="0">
                <a:solidFill>
                  <a:schemeClr val="bg1"/>
                </a:solidFill>
              </a:rPr>
              <a:t>Attribute Table with Selected Restaurants</a:t>
            </a:r>
          </a:p>
        </p:txBody>
      </p:sp>
    </p:spTree>
    <p:extLst>
      <p:ext uri="{BB962C8B-B14F-4D97-AF65-F5344CB8AC3E}">
        <p14:creationId xmlns:p14="http://schemas.microsoft.com/office/powerpoint/2010/main" val="36542789"/>
      </p:ext>
    </p:extLst>
  </p:cSld>
  <p:clrMapOvr>
    <a:masterClrMapping/>
  </p:clrMapOvr>
  <p:transition>
    <p:fad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Difficulties</a:t>
            </a:r>
            <a:endParaRPr lang="en-US" dirty="0"/>
          </a:p>
        </p:txBody>
      </p:sp>
      <p:sp>
        <p:nvSpPr>
          <p:cNvPr id="3" name="Text Placeholder 2"/>
          <p:cNvSpPr>
            <a:spLocks noGrp="1"/>
          </p:cNvSpPr>
          <p:nvPr>
            <p:ph type="body" sz="quarter" idx="10"/>
          </p:nvPr>
        </p:nvSpPr>
        <p:spPr>
          <a:xfrm>
            <a:off x="381000" y="1411552"/>
            <a:ext cx="8382000" cy="4382738"/>
          </a:xfrm>
        </p:spPr>
        <p:txBody>
          <a:bodyPr/>
          <a:lstStyle/>
          <a:p>
            <a:r>
              <a:rPr lang="en-US" dirty="0" smtClean="0"/>
              <a:t>Hiding fields prior to publishing </a:t>
            </a:r>
            <a:r>
              <a:rPr lang="en-US" dirty="0"/>
              <a:t>M</a:t>
            </a:r>
            <a:r>
              <a:rPr lang="en-US" dirty="0" smtClean="0"/>
              <a:t>ap Service resulted in empty tables in Map Service</a:t>
            </a:r>
          </a:p>
          <a:p>
            <a:r>
              <a:rPr lang="en-US" dirty="0" smtClean="0"/>
              <a:t>Opening Map Service in Google Chrome only displays ESRI base map</a:t>
            </a:r>
          </a:p>
          <a:p>
            <a:r>
              <a:rPr lang="en-US" dirty="0" smtClean="0"/>
              <a:t>Buffer outline virtually invisible in web app</a:t>
            </a:r>
          </a:p>
          <a:p>
            <a:r>
              <a:rPr lang="en-US" dirty="0" smtClean="0"/>
              <a:t>Selected features within buffer are selected in tables in ArcMap but not in </a:t>
            </a:r>
            <a:r>
              <a:rPr lang="en-US" dirty="0" smtClean="0"/>
              <a:t>web map</a:t>
            </a:r>
            <a:endParaRPr lang="en-US" dirty="0" smtClean="0"/>
          </a:p>
          <a:p>
            <a:r>
              <a:rPr lang="en-US" dirty="0"/>
              <a:t>Z</a:t>
            </a:r>
            <a:r>
              <a:rPr lang="en-US" dirty="0" smtClean="0"/>
              <a:t>oom </a:t>
            </a:r>
            <a:r>
              <a:rPr lang="en-US" dirty="0"/>
              <a:t>levels in </a:t>
            </a:r>
            <a:r>
              <a:rPr lang="en-US" dirty="0" smtClean="0"/>
              <a:t>web map </a:t>
            </a:r>
            <a:r>
              <a:rPr lang="en-US" dirty="0" smtClean="0"/>
              <a:t>limited so you can’t zoom in far enough to see labels </a:t>
            </a:r>
            <a:r>
              <a:rPr lang="en-US" dirty="0"/>
              <a:t>of </a:t>
            </a:r>
            <a:r>
              <a:rPr lang="en-US" dirty="0" smtClean="0"/>
              <a:t>points</a:t>
            </a:r>
            <a:endParaRPr lang="en-US" dirty="0"/>
          </a:p>
        </p:txBody>
      </p:sp>
      <p:sp>
        <p:nvSpPr>
          <p:cNvPr id="4" name="Text Placeholder 2"/>
          <p:cNvSpPr txBox="1">
            <a:spLocks/>
          </p:cNvSpPr>
          <p:nvPr/>
        </p:nvSpPr>
        <p:spPr>
          <a:xfrm>
            <a:off x="725905" y="230188"/>
            <a:ext cx="8382000" cy="2210862"/>
          </a:xfrm>
          <a:prstGeom prst="rect">
            <a:avLst/>
          </a:prstGeom>
        </p:spPr>
        <p:txBody>
          <a:bodyPr vert="horz" lIns="0" tIns="0" rIns="0" bIns="0" rtlCol="0">
            <a:spAutoFit/>
          </a:bodyPr>
          <a:lstStyle>
            <a:lvl1pPr marL="460375" indent="-460375" algn="l" defTabSz="914363" rtl="0" eaLnBrk="1" latinLnBrk="0" hangingPunct="1">
              <a:lnSpc>
                <a:spcPct val="90000"/>
              </a:lnSpc>
              <a:spcBef>
                <a:spcPct val="20000"/>
              </a:spcBef>
              <a:buFontTx/>
              <a:buBlip>
                <a:blip r:embed="rId2"/>
              </a:buBlip>
              <a:defRPr sz="3200" kern="1200">
                <a:solidFill>
                  <a:schemeClr val="bg1"/>
                </a:solidFill>
                <a:latin typeface="+mn-lt"/>
                <a:ea typeface="+mn-ea"/>
                <a:cs typeface="+mn-cs"/>
              </a:defRPr>
            </a:lvl1pPr>
            <a:lvl2pPr marL="854075" indent="-393700" algn="l" defTabSz="914363" rtl="0" eaLnBrk="1" latinLnBrk="0" hangingPunct="1">
              <a:lnSpc>
                <a:spcPct val="90000"/>
              </a:lnSpc>
              <a:spcBef>
                <a:spcPct val="20000"/>
              </a:spcBef>
              <a:buFontTx/>
              <a:buBlip>
                <a:blip r:embed="rId3"/>
              </a:buBlip>
              <a:defRPr sz="2800" kern="1200">
                <a:solidFill>
                  <a:schemeClr val="bg1"/>
                </a:solidFill>
                <a:latin typeface="+mn-lt"/>
                <a:ea typeface="+mn-ea"/>
                <a:cs typeface="+mn-cs"/>
              </a:defRPr>
            </a:lvl2pPr>
            <a:lvl3pPr marL="1258888" indent="-404813" algn="l" defTabSz="914363" rtl="0" eaLnBrk="1" latinLnBrk="0" hangingPunct="1">
              <a:lnSpc>
                <a:spcPct val="90000"/>
              </a:lnSpc>
              <a:spcBef>
                <a:spcPct val="20000"/>
              </a:spcBef>
              <a:buFontTx/>
              <a:buBlip>
                <a:blip r:embed="rId3"/>
              </a:buBlip>
              <a:defRPr sz="2400" kern="1200">
                <a:solidFill>
                  <a:schemeClr val="bg1"/>
                </a:solidFill>
                <a:latin typeface="+mn-lt"/>
                <a:ea typeface="+mn-ea"/>
                <a:cs typeface="+mn-cs"/>
              </a:defRPr>
            </a:lvl3pPr>
            <a:lvl4pPr marL="1655763" indent="-396875" algn="l" defTabSz="914363" rtl="0" eaLnBrk="1" latinLnBrk="0" hangingPunct="1">
              <a:lnSpc>
                <a:spcPct val="90000"/>
              </a:lnSpc>
              <a:spcBef>
                <a:spcPct val="20000"/>
              </a:spcBef>
              <a:buFontTx/>
              <a:buBlip>
                <a:blip r:embed="rId3"/>
              </a:buBlip>
              <a:defRPr sz="2400" kern="1200">
                <a:solidFill>
                  <a:schemeClr val="bg1"/>
                </a:solidFill>
                <a:latin typeface="+mn-lt"/>
                <a:ea typeface="+mn-ea"/>
                <a:cs typeface="+mn-cs"/>
              </a:defRPr>
            </a:lvl4pPr>
            <a:lvl5pPr marL="1941513" indent="-400050" algn="l" defTabSz="914363" rtl="0" eaLnBrk="1" latinLnBrk="0" hangingPunct="1">
              <a:lnSpc>
                <a:spcPct val="90000"/>
              </a:lnSpc>
              <a:spcBef>
                <a:spcPct val="20000"/>
              </a:spcBef>
              <a:buFontTx/>
              <a:buBlip>
                <a:blip r:embed="rId3"/>
              </a:buBlip>
              <a:defRPr sz="2400" kern="1200">
                <a:solidFill>
                  <a:schemeClr val="bg1"/>
                </a:solidFill>
                <a:latin typeface="+mn-lt"/>
                <a:ea typeface="+mn-ea"/>
                <a:cs typeface="+mn-cs"/>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endParaRPr lang="en-US" dirty="0">
              <a:solidFill>
                <a:srgbClr val="000000"/>
              </a:solidFill>
            </a:endParaRPr>
          </a:p>
        </p:txBody>
      </p:sp>
    </p:spTree>
    <p:extLst>
      <p:ext uri="{BB962C8B-B14F-4D97-AF65-F5344CB8AC3E}">
        <p14:creationId xmlns:p14="http://schemas.microsoft.com/office/powerpoint/2010/main" val="3990477476"/>
      </p:ext>
    </p:extLst>
  </p:cSld>
  <p:clrMapOvr>
    <a:masterClrMapping/>
  </p:clrMapOvr>
  <p:transition>
    <p:fade/>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Improvements</a:t>
            </a:r>
            <a:endParaRPr lang="en-US" dirty="0"/>
          </a:p>
        </p:txBody>
      </p:sp>
      <p:sp>
        <p:nvSpPr>
          <p:cNvPr id="3" name="Text Placeholder 2"/>
          <p:cNvSpPr>
            <a:spLocks noGrp="1"/>
          </p:cNvSpPr>
          <p:nvPr>
            <p:ph type="body" sz="quarter" idx="10"/>
          </p:nvPr>
        </p:nvSpPr>
        <p:spPr>
          <a:xfrm>
            <a:off x="381000" y="1411552"/>
            <a:ext cx="8382000" cy="4727448"/>
          </a:xfrm>
        </p:spPr>
        <p:txBody>
          <a:bodyPr/>
          <a:lstStyle/>
          <a:p>
            <a:r>
              <a:rPr lang="en-US" dirty="0" smtClean="0"/>
              <a:t>Add a Select by Attribute </a:t>
            </a:r>
            <a:r>
              <a:rPr lang="en-US" dirty="0" smtClean="0"/>
              <a:t>geoprocess</a:t>
            </a:r>
            <a:r>
              <a:rPr lang="en-US" dirty="0" smtClean="0"/>
              <a:t> to query farms and ranches for organic certification, CSA subscription service or direct to consumer sales</a:t>
            </a:r>
          </a:p>
          <a:p>
            <a:r>
              <a:rPr lang="en-US" dirty="0" smtClean="0"/>
              <a:t>Add hyperlinks in pop-ups for one click navigation to websites</a:t>
            </a:r>
          </a:p>
          <a:p>
            <a:r>
              <a:rPr lang="en-US" dirty="0" smtClean="0"/>
              <a:t>Enable </a:t>
            </a:r>
            <a:r>
              <a:rPr lang="en-US" dirty="0" smtClean="0"/>
              <a:t>geoprocessing</a:t>
            </a:r>
            <a:r>
              <a:rPr lang="en-US" dirty="0" smtClean="0"/>
              <a:t> widge</a:t>
            </a:r>
            <a:r>
              <a:rPr lang="en-US" dirty="0" smtClean="0"/>
              <a:t>t to output tables of selected features</a:t>
            </a:r>
          </a:p>
          <a:p>
            <a:r>
              <a:rPr lang="en-US" dirty="0" smtClean="0"/>
              <a:t>Create a search by drive time or miles on a road network instead of distance “as the crow flies” since much of Nevada County is mountainous</a:t>
            </a:r>
            <a:r>
              <a:rPr lang="en-US" dirty="0" smtClean="0"/>
              <a:t> </a:t>
            </a:r>
            <a:endParaRPr lang="en-US" dirty="0"/>
          </a:p>
        </p:txBody>
      </p:sp>
    </p:spTree>
    <p:extLst>
      <p:ext uri="{BB962C8B-B14F-4D97-AF65-F5344CB8AC3E}">
        <p14:creationId xmlns:p14="http://schemas.microsoft.com/office/powerpoint/2010/main" val="1232862433"/>
      </p:ext>
    </p:extLst>
  </p:cSld>
  <p:clrMapOvr>
    <a:masterClrMapping/>
  </p:clrMapOvr>
  <p:transition>
    <p:fade/>
  </p:transition>
  <p:timing>
    <p:tnLst>
      <p:par>
        <p:cTn id="1" dur="indefinite" restart="never" nodeType="tmRoot"/>
      </p:par>
    </p:tnLst>
  </p:timing>
</p:sld>
</file>

<file path=ppt/theme/theme1.xml><?xml version="1.0" encoding="utf-8"?>
<a:theme xmlns:a="http://schemas.openxmlformats.org/drawingml/2006/main" name="1_Light Grey Segoe 4X3_TP10286754">
  <a:themeElements>
    <a:clrScheme name="5-00332 CSO Summit 2008">
      <a:dk1>
        <a:srgbClr val="000000"/>
      </a:dk1>
      <a:lt1>
        <a:srgbClr val="FFFFFF"/>
      </a:lt1>
      <a:dk2>
        <a:srgbClr val="050595"/>
      </a:dk2>
      <a:lt2>
        <a:srgbClr val="FFFF99"/>
      </a:lt2>
      <a:accent1>
        <a:srgbClr val="ECDFA7"/>
      </a:accent1>
      <a:accent2>
        <a:srgbClr val="4F6E9B"/>
      </a:accent2>
      <a:accent3>
        <a:srgbClr val="936553"/>
      </a:accent3>
      <a:accent4>
        <a:srgbClr val="88A17B"/>
      </a:accent4>
      <a:accent5>
        <a:srgbClr val="B8977E"/>
      </a:accent5>
      <a:accent6>
        <a:srgbClr val="99B5D3"/>
      </a:accent6>
      <a:hlink>
        <a:srgbClr val="050595"/>
      </a:hlink>
      <a:folHlink>
        <a:srgbClr val="7DDDFF"/>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ln>
          <a:headEnd type="none" w="med" len="med"/>
          <a:tailEnd type="none" w="med" len="med"/>
        </a:ln>
      </a:spPr>
      <a:bodyPr vert="horz" wrap="square" lIns="91436" tIns="45718" rIns="91436" bIns="45718" numCol="1" rtlCol="0" anchor="ctr" anchorCtr="0" compatLnSpc="1">
        <a:prstTxWarp prst="textNoShape">
          <a:avLst/>
        </a:prstTxWarp>
      </a:bodyPr>
      <a:lstStyle>
        <a:defPPr algn="ctr" defTabSz="914099" fontAlgn="base">
          <a:spcBef>
            <a:spcPct val="0"/>
          </a:spcBef>
          <a:spcAft>
            <a:spcPct val="0"/>
          </a:spcAft>
          <a:defRPr sz="2400" dirty="0" smtClean="0">
            <a:solidFill>
              <a:srgbClr val="FFFFFF"/>
            </a:solidFill>
            <a:effectLst>
              <a:outerShdw blurRad="38100" dist="38100" dir="2700000" algn="tl">
                <a:srgbClr val="000000">
                  <a:alpha val="43137"/>
                </a:srgbClr>
              </a:outerShdw>
            </a:effectLst>
            <a:latin typeface="Segoe" pitchFamily="34" charset="0"/>
          </a:defRPr>
        </a:defPPr>
      </a:lstStyle>
      <a:style>
        <a:lnRef idx="0">
          <a:schemeClr val="accent2"/>
        </a:lnRef>
        <a:fillRef idx="3">
          <a:schemeClr val="accent2"/>
        </a:fillRef>
        <a:effectRef idx="3">
          <a:schemeClr val="accent2"/>
        </a:effectRef>
        <a:fontRef idx="minor">
          <a:schemeClr val="lt1"/>
        </a:fontRef>
      </a:style>
    </a:spDef>
    <a:txDef>
      <a:spPr>
        <a:noFill/>
      </a:spPr>
      <a:bodyPr wrap="none" rtlCol="0">
        <a:spAutoFit/>
      </a:bodyPr>
      <a:lstStyle>
        <a:defPPr>
          <a:defRPr dirty="0" err="1" smtClean="0">
            <a:solidFill>
              <a:schemeClr val="bg1"/>
            </a:solidFill>
          </a:defRPr>
        </a:defPPr>
      </a:lstStyle>
    </a:txDef>
  </a:objectDefaults>
  <a:extraClrSchemeLst/>
</a:theme>
</file>

<file path=ppt/theme/theme2.xml><?xml version="1.0" encoding="utf-8"?>
<a:theme xmlns:a="http://schemas.openxmlformats.org/drawingml/2006/main" name="White with Courier font for code slides">
  <a:themeElements>
    <a:clrScheme name="5-00332 CSO Summit 2008">
      <a:dk1>
        <a:srgbClr val="000000"/>
      </a:dk1>
      <a:lt1>
        <a:srgbClr val="FFFFFF"/>
      </a:lt1>
      <a:dk2>
        <a:srgbClr val="050595"/>
      </a:dk2>
      <a:lt2>
        <a:srgbClr val="FFFF99"/>
      </a:lt2>
      <a:accent1>
        <a:srgbClr val="ECDFA7"/>
      </a:accent1>
      <a:accent2>
        <a:srgbClr val="4F6E9B"/>
      </a:accent2>
      <a:accent3>
        <a:srgbClr val="936553"/>
      </a:accent3>
      <a:accent4>
        <a:srgbClr val="88A17B"/>
      </a:accent4>
      <a:accent5>
        <a:srgbClr val="B8977E"/>
      </a:accent5>
      <a:accent6>
        <a:srgbClr val="99B5D3"/>
      </a:accent6>
      <a:hlink>
        <a:srgbClr val="F3EB4F"/>
      </a:hlink>
      <a:folHlink>
        <a:srgbClr val="7DDDFF"/>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ln>
          <a:headEnd type="none" w="med" len="med"/>
          <a:tailEnd type="none" w="med" len="med"/>
        </a:ln>
      </a:spPr>
      <a:bodyPr vert="horz" wrap="square" lIns="109728" tIns="54864" rIns="109728" bIns="54864" numCol="1" rtlCol="0" anchor="ctr" anchorCtr="0" compatLnSpc="1">
        <a:prstTxWarp prst="textNoShape">
          <a:avLst/>
        </a:prstTxWarp>
      </a:bodyPr>
      <a:lstStyle>
        <a:defPPr marL="0" marR="0" indent="0" algn="ctr" defTabSz="1096963" rtl="0" eaLnBrk="1" fontAlgn="base" latinLnBrk="0" hangingPunct="1">
          <a:lnSpc>
            <a:spcPct val="100000"/>
          </a:lnSpc>
          <a:spcBef>
            <a:spcPct val="0"/>
          </a:spcBef>
          <a:spcAft>
            <a:spcPct val="0"/>
          </a:spcAft>
          <a:buClrTx/>
          <a:buSzTx/>
          <a:buFontTx/>
          <a:buNone/>
          <a:tabLst/>
          <a:defRPr kumimoji="0" sz="2800" b="0" i="0" u="none" strike="noStrike" cap="none" normalizeH="0" baseline="0" dirty="0" smtClean="0">
            <a:solidFill>
              <a:schemeClr val="tx1"/>
            </a:solidFill>
            <a:effectLst>
              <a:outerShdw blurRad="38100" dist="38100" dir="2700000" algn="tl">
                <a:srgbClr val="000000">
                  <a:alpha val="43137"/>
                </a:srgbClr>
              </a:outerShdw>
            </a:effectLst>
            <a:latin typeface="Segoe" pitchFamily="34" charset="0"/>
          </a:defRPr>
        </a:defPPr>
      </a:lstStyle>
      <a:style>
        <a:lnRef idx="0">
          <a:schemeClr val="accent2"/>
        </a:lnRef>
        <a:fillRef idx="3">
          <a:schemeClr val="accent2"/>
        </a:fillRef>
        <a:effectRef idx="3">
          <a:schemeClr val="accent2"/>
        </a:effectRef>
        <a:fontRef idx="minor">
          <a:schemeClr val="lt1"/>
        </a:fontRef>
      </a:style>
    </a:sp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mso-contentType ?>
<FormTemplates xmlns="http://schemas.microsoft.com/sharepoint/v3/contenttype/forms">
  <Display>DocumentLibraryForm</Display>
  <Edit>AssetEditForm</Edit>
  <New>DocumentLibraryForm</New>
</FormTemplates>
</file>

<file path=customXml/itemProps1.xml><?xml version="1.0" encoding="utf-8"?>
<ds:datastoreItem xmlns:ds="http://schemas.openxmlformats.org/officeDocument/2006/customXml" ds:itemID="{9CA227CC-187E-49A8-8CC3-1CC75B026930}">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Sample presentation slides (Lt. gray design)</Template>
  <TotalTime>452</TotalTime>
  <Words>445</Words>
  <Application>Microsoft Office PowerPoint</Application>
  <PresentationFormat>On-screen Show (4:3)</PresentationFormat>
  <Paragraphs>54</Paragraphs>
  <Slides>15</Slides>
  <Notes>1</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15</vt:i4>
      </vt:variant>
    </vt:vector>
  </HeadingPairs>
  <TitlesOfParts>
    <vt:vector size="21" baseType="lpstr">
      <vt:lpstr>Arial</vt:lpstr>
      <vt:lpstr>Calibri</vt:lpstr>
      <vt:lpstr>Courier New</vt:lpstr>
      <vt:lpstr>Wingdings</vt:lpstr>
      <vt:lpstr>1_Light Grey Segoe 4X3_TP10286754</vt:lpstr>
      <vt:lpstr>White with Courier font for code slides</vt:lpstr>
      <vt:lpstr>Nevada County Grown Accessing Locally Produced Food in Nevada County</vt:lpstr>
      <vt:lpstr>Purpose of Project</vt:lpstr>
      <vt:lpstr>Create Map Service</vt:lpstr>
      <vt:lpstr>Create Map Service</vt:lpstr>
      <vt:lpstr>Create Map Service</vt:lpstr>
      <vt:lpstr>Create Map Service</vt:lpstr>
      <vt:lpstr>Geoprocessing Service</vt:lpstr>
      <vt:lpstr>Geoprocessing Service</vt:lpstr>
      <vt:lpstr>Geoprocessing Service</vt:lpstr>
      <vt:lpstr>Web Application</vt:lpstr>
      <vt:lpstr>Web Application</vt:lpstr>
      <vt:lpstr>Web Application</vt:lpstr>
      <vt:lpstr>Web Application</vt:lpstr>
      <vt:lpstr>Difficulties</vt:lpstr>
      <vt:lpstr>Improvements</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Nevada County Grown Accessing Locally Produced Food in Nevada County</dc:title>
  <dc:creator>HomePC</dc:creator>
  <cp:keywords/>
  <cp:lastModifiedBy>HomePC</cp:lastModifiedBy>
  <cp:revision>29</cp:revision>
  <dcterms:created xsi:type="dcterms:W3CDTF">2014-12-08T18:55:34Z</dcterms:created>
  <dcterms:modified xsi:type="dcterms:W3CDTF">2014-12-14T21:40:33Z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TC102867549990</vt:lpwstr>
  </property>
</Properties>
</file>