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9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pPr algn="l" eaLnBrk="1" latinLnBrk="0" hangingPunct="1"/>
            <a:fld id="{48D92626-37D2-4832-BF7A-BC283494A20D}" type="datetimeFigureOut">
              <a:rPr lang="en-US" smtClean="0"/>
              <a:t>5/16/14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D92626-37D2-4832-BF7A-BC283494A20D}" type="datetimeFigureOut">
              <a:rPr lang="en-US" smtClean="0"/>
              <a:t>5/16/14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592886-E571-45D5-8B56-343DC94F8FA6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pPr algn="l" eaLnBrk="1" latinLnBrk="0" hangingPunct="1"/>
            <a:fld id="{48D92626-37D2-4832-BF7A-BC283494A20D}" type="datetimeFigureOut">
              <a:rPr lang="en-US" smtClean="0"/>
              <a:t>5/16/14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t>‹#›</a:t>
            </a:fld>
            <a:endParaRPr kumimoji="0" lang="en-US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D92626-37D2-4832-BF7A-BC283494A20D}" type="datetimeFigureOut">
              <a:rPr lang="en-US" smtClean="0"/>
              <a:t>5/16/14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8C592886-E571-45D5-8B56-343DC94F8FA6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D92626-37D2-4832-BF7A-BC283494A20D}" type="datetimeFigureOut">
              <a:rPr lang="en-US" smtClean="0"/>
              <a:t>5/16/14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8C592886-E571-45D5-8B56-343DC94F8FA6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D92626-37D2-4832-BF7A-BC283494A20D}" type="datetimeFigureOut">
              <a:rPr lang="en-US" smtClean="0"/>
              <a:t>5/16/14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592886-E571-45D5-8B56-343DC94F8FA6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D92626-37D2-4832-BF7A-BC283494A20D}" type="datetimeFigureOut">
              <a:rPr lang="en-US" smtClean="0"/>
              <a:t>5/16/14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592886-E571-45D5-8B56-343DC94F8FA6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pPr algn="l" eaLnBrk="1" latinLnBrk="0" hangingPunct="1"/>
            <a:fld id="{48D92626-37D2-4832-BF7A-BC283494A20D}" type="datetimeFigureOut">
              <a:rPr lang="en-US" smtClean="0"/>
              <a:t>5/16/14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t>‹#›</a:t>
            </a:fld>
            <a:endParaRPr kumimoji="0" lang="en-US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pPr algn="l" eaLnBrk="1" latinLnBrk="0" hangingPunct="1"/>
            <a:fld id="{48D92626-37D2-4832-BF7A-BC283494A20D}" type="datetimeFigureOut">
              <a:rPr lang="en-US" smtClean="0"/>
              <a:t>5/16/14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t>‹#›</a:t>
            </a:fld>
            <a:endParaRPr kumimoji="0" lang="en-US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D92626-37D2-4832-BF7A-BC283494A20D}" type="datetimeFigureOut">
              <a:rPr lang="en-US" smtClean="0"/>
              <a:t>5/16/14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592886-E571-45D5-8B56-343DC94F8FA6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D92626-37D2-4832-BF7A-BC283494A20D}" type="datetimeFigureOut">
              <a:rPr lang="en-US" smtClean="0"/>
              <a:t>5/16/14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592886-E571-45D5-8B56-343DC94F8FA6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 algn="r" eaLnBrk="1" latinLnBrk="0" hangingPunct="1"/>
            <a:endParaRPr kumimoji="0" lang="en-US" sz="1300" dirty="0">
              <a:solidFill>
                <a:schemeClr val="bg2">
                  <a:tint val="60000"/>
                  <a:satMod val="155000"/>
                </a:schemeClr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 algn="l" eaLnBrk="1" latinLnBrk="0" hangingPunct="1"/>
            <a:fld id="{48D92626-37D2-4832-BF7A-BC283494A20D}" type="datetimeFigureOut">
              <a:rPr lang="en-US" smtClean="0"/>
              <a:t>5/16/14</a:t>
            </a:fld>
            <a:endParaRPr lang="en-US" sz="1300" dirty="0">
              <a:solidFill>
                <a:schemeClr val="bg2">
                  <a:tint val="60000"/>
                  <a:satMod val="155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pPr algn="r" eaLnBrk="1" latinLnBrk="0" hangingPunct="1"/>
            <a:fld id="{8C592886-E571-45D5-8B56-343DC94F8FA6}" type="slidenum">
              <a:rPr kumimoji="0" lang="en-US" smtClean="0"/>
              <a:t>‹#›</a:t>
            </a:fld>
            <a:endParaRPr kumimoji="0" lang="en-US" sz="1600" b="1" dirty="0">
              <a:solidFill>
                <a:schemeClr val="tx2">
                  <a:shade val="90000"/>
                </a:schemeClr>
              </a:solidFill>
              <a:effectLst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Final Project</a:t>
            </a:r>
            <a:br>
              <a:rPr lang="en-US" dirty="0" smtClean="0"/>
            </a:br>
            <a:r>
              <a:rPr lang="en-US" dirty="0" smtClean="0"/>
              <a:t>GEOG 375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Elyse Cheung-Sutton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28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Programs Created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1938490"/>
          </a:xfrm>
        </p:spPr>
        <p:txBody>
          <a:bodyPr/>
          <a:lstStyle/>
          <a:p>
            <a:r>
              <a:rPr lang="en-US" dirty="0" smtClean="0"/>
              <a:t>Summary Statistics</a:t>
            </a:r>
          </a:p>
          <a:p>
            <a:r>
              <a:rPr lang="en-US" dirty="0" smtClean="0"/>
              <a:t>PDFs of Map</a:t>
            </a:r>
          </a:p>
          <a:p>
            <a:r>
              <a:rPr lang="en-US" dirty="0" smtClean="0"/>
              <a:t>Data Files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3737126"/>
            <a:ext cx="8229600" cy="2580351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en-US" dirty="0" smtClean="0"/>
              <a:t>Purpose:</a:t>
            </a:r>
          </a:p>
          <a:p>
            <a:pPr marL="0" indent="0">
              <a:buNone/>
            </a:pPr>
            <a:r>
              <a:rPr lang="en-US" dirty="0"/>
              <a:t>T</a:t>
            </a:r>
            <a:r>
              <a:rPr lang="en-US" dirty="0" smtClean="0"/>
              <a:t>o </a:t>
            </a:r>
            <a:r>
              <a:rPr lang="en-US" dirty="0"/>
              <a:t>create programs that automate common tasks for the </a:t>
            </a:r>
            <a:r>
              <a:rPr lang="en-US" dirty="0" smtClean="0"/>
              <a:t>CalEnviroscreen (CES) project. CalEnviroscreen ranks CA communities based on pollution burden and vulnerability.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436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Creates a Summary Statistics table based on CES ZIP or Census Tract results</a:t>
            </a:r>
          </a:p>
          <a:p>
            <a:pPr lvl="1"/>
            <a:r>
              <a:rPr lang="en-US" dirty="0" smtClean="0"/>
              <a:t>Sums population</a:t>
            </a:r>
          </a:p>
          <a:p>
            <a:pPr lvl="1"/>
            <a:r>
              <a:rPr lang="en-US" dirty="0" smtClean="0"/>
              <a:t>Averages CES </a:t>
            </a:r>
            <a:r>
              <a:rPr lang="en-US" dirty="0" err="1" smtClean="0"/>
              <a:t>Decile</a:t>
            </a:r>
            <a:r>
              <a:rPr lang="en-US" dirty="0" smtClean="0"/>
              <a:t> Score</a:t>
            </a:r>
          </a:p>
          <a:p>
            <a:r>
              <a:rPr lang="en-US" dirty="0" smtClean="0"/>
              <a:t>GUI created using </a:t>
            </a:r>
            <a:r>
              <a:rPr lang="en-US" dirty="0" err="1" smtClean="0"/>
              <a:t>ArcCatalog</a:t>
            </a:r>
            <a:endParaRPr lang="en-US" dirty="0"/>
          </a:p>
        </p:txBody>
      </p:sp>
      <p:pic>
        <p:nvPicPr>
          <p:cNvPr id="4" name="Picture 3" descr="Capture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690" y="4388477"/>
            <a:ext cx="3237487" cy="2013806"/>
          </a:xfrm>
          <a:prstGeom prst="rect">
            <a:avLst/>
          </a:prstGeom>
        </p:spPr>
      </p:pic>
      <p:pic>
        <p:nvPicPr>
          <p:cNvPr id="5" name="Picture 4" descr="Capture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19" y="4101390"/>
            <a:ext cx="5418071" cy="260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175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PDFs of Maps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Creates series of PDFs based on bookmarks and </a:t>
            </a:r>
            <a:r>
              <a:rPr lang="en-US" dirty="0" err="1" smtClean="0"/>
              <a:t>ArcMap</a:t>
            </a:r>
            <a:r>
              <a:rPr lang="en-US" dirty="0" smtClean="0"/>
              <a:t> document</a:t>
            </a:r>
            <a:endParaRPr lang="en-US" dirty="0"/>
          </a:p>
        </p:txBody>
      </p:sp>
      <p:pic>
        <p:nvPicPr>
          <p:cNvPr id="4" name="Picture 3" descr="Captur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51775"/>
            <a:ext cx="5192988" cy="3120742"/>
          </a:xfrm>
          <a:prstGeom prst="rect">
            <a:avLst/>
          </a:prstGeom>
        </p:spPr>
      </p:pic>
      <p:pic>
        <p:nvPicPr>
          <p:cNvPr id="5" name="Picture 4" descr="TESTBayArea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626" y="2826724"/>
            <a:ext cx="2941174" cy="380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536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Creates a feature class, database table, and Excel spreadsheet based on a “Select by Location” using a user’s input shapefile or feature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321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Noteworthy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of “</a:t>
            </a:r>
            <a:r>
              <a:rPr lang="en-US" dirty="0" err="1" smtClean="0"/>
              <a:t>raw_input</a:t>
            </a:r>
            <a:r>
              <a:rPr lang="en-US" dirty="0" smtClean="0"/>
              <a:t>” and if statements to give user choices when program is executed</a:t>
            </a:r>
          </a:p>
          <a:p>
            <a:r>
              <a:rPr lang="en-US" dirty="0" smtClean="0"/>
              <a:t>Difficulty coding input file for Data Files program</a:t>
            </a:r>
          </a:p>
          <a:p>
            <a:r>
              <a:rPr lang="en-US" dirty="0" smtClean="0"/>
              <a:t>GUI for Summary Statistics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0656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华文新魏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Foundry.thmx</Template>
  <TotalTime>11</TotalTime>
  <Words>140</Words>
  <Application>Microsoft Macintosh PowerPoint</Application>
  <PresentationFormat>On-screen Show (4:3)</PresentationFormat>
  <Paragraphs>21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Foundry</vt:lpstr>
      <vt:lpstr>Final Project GEOG 375</vt:lpstr>
      <vt:lpstr>Three Programs Created</vt:lpstr>
      <vt:lpstr>Summary Statistics</vt:lpstr>
      <vt:lpstr>PDFs of Maps</vt:lpstr>
      <vt:lpstr>Data Files</vt:lpstr>
      <vt:lpstr>Noteworthy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Project GEOG 375</dc:title>
  <dc:creator>Elyse C-S</dc:creator>
  <cp:lastModifiedBy>Elyse C-S</cp:lastModifiedBy>
  <cp:revision>2</cp:revision>
  <dcterms:created xsi:type="dcterms:W3CDTF">2014-05-17T06:41:34Z</dcterms:created>
  <dcterms:modified xsi:type="dcterms:W3CDTF">2014-05-17T06:53:05Z</dcterms:modified>
</cp:coreProperties>
</file>