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7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070FB59-0750-4E94-9225-986214E6E745}" type="datetimeFigureOut">
              <a:rPr lang="en-US" smtClean="0"/>
              <a:t>5/16/2015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6B84FE9-1244-4C91-86BE-9BA09C684E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MSSA Mapping Script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Sean Carroll</a:t>
            </a:r>
          </a:p>
          <a:p>
            <a:r>
              <a:rPr lang="en-US" dirty="0" smtClean="0"/>
              <a:t>Final Project</a:t>
            </a:r>
          </a:p>
          <a:p>
            <a:r>
              <a:rPr lang="en-US" dirty="0" smtClean="0"/>
              <a:t>GEOG 375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MSSA – Medical Service Study Area</a:t>
            </a:r>
          </a:p>
          <a:p>
            <a:r>
              <a:rPr lang="en-US" dirty="0" smtClean="0"/>
              <a:t>The goal of my script was to automate the creation of MSSA maps with census tract boundaries.</a:t>
            </a:r>
          </a:p>
          <a:p>
            <a:r>
              <a:rPr lang="en-US" dirty="0" smtClean="0"/>
              <a:t>Allow for the user to input demographic attributes to print specific MSSA maps.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80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Place a query in the beginning of code to allow for the user to search for certain areas with the demographic needs they might be searching for.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 query = """"PCT_ASIAN" &gt; 50 AND "PCT_65OVER" &gt; 10"""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14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once the MSSAs desired are selected to loop through MSSA IDs and select them.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err="1"/>
              <a:t>field_name</a:t>
            </a:r>
            <a:r>
              <a:rPr lang="en-US" dirty="0"/>
              <a:t> = ["MSSA_ID</a:t>
            </a:r>
            <a:r>
              <a:rPr lang="en-US" dirty="0" smtClean="0"/>
              <a:t>"]</a:t>
            </a:r>
          </a:p>
          <a:p>
            <a:r>
              <a:rPr lang="en-US" dirty="0" smtClean="0"/>
              <a:t>with </a:t>
            </a:r>
            <a:r>
              <a:rPr lang="en-US" dirty="0" err="1"/>
              <a:t>arcpy.da.SearchCursor</a:t>
            </a:r>
            <a:r>
              <a:rPr lang="en-US" dirty="0"/>
              <a:t>(</a:t>
            </a:r>
            <a:r>
              <a:rPr lang="en-US" dirty="0" err="1"/>
              <a:t>MSSALayer</a:t>
            </a:r>
            <a:r>
              <a:rPr lang="en-US" dirty="0"/>
              <a:t>, </a:t>
            </a:r>
            <a:r>
              <a:rPr lang="en-US" dirty="0" err="1"/>
              <a:t>field_name</a:t>
            </a:r>
            <a:r>
              <a:rPr lang="en-US" dirty="0"/>
              <a:t>) as </a:t>
            </a:r>
            <a:r>
              <a:rPr lang="en-US" dirty="0" err="1"/>
              <a:t>MSSArows</a:t>
            </a:r>
            <a:r>
              <a:rPr lang="en-US" dirty="0"/>
              <a:t>:</a:t>
            </a:r>
          </a:p>
          <a:p>
            <a:r>
              <a:rPr lang="en-US" dirty="0"/>
              <a:t>for </a:t>
            </a:r>
            <a:r>
              <a:rPr lang="en-US" dirty="0" err="1"/>
              <a:t>MSSArow</a:t>
            </a:r>
            <a:r>
              <a:rPr lang="en-US" dirty="0"/>
              <a:t> in </a:t>
            </a:r>
            <a:r>
              <a:rPr lang="en-US" dirty="0" err="1"/>
              <a:t>MSSArows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create a variable that uses the MSSA ID and assigns it to the layers definition query.</a:t>
            </a:r>
          </a:p>
          <a:p>
            <a:endParaRPr lang="en-US" dirty="0"/>
          </a:p>
          <a:p>
            <a:r>
              <a:rPr lang="en-US" dirty="0"/>
              <a:t>query1 = """"MSSA_ID" = '""" + </a:t>
            </a:r>
            <a:r>
              <a:rPr lang="en-US" dirty="0" err="1"/>
              <a:t>MSSAName</a:t>
            </a:r>
            <a:r>
              <a:rPr lang="en-US" dirty="0"/>
              <a:t> + </a:t>
            </a:r>
            <a:r>
              <a:rPr lang="en-US" dirty="0" smtClean="0"/>
              <a:t>"""'""“</a:t>
            </a:r>
          </a:p>
          <a:p>
            <a:r>
              <a:rPr lang="en-US" dirty="0" err="1"/>
              <a:t>TOCLayer.definitionQuery</a:t>
            </a:r>
            <a:r>
              <a:rPr lang="en-US" dirty="0"/>
              <a:t> = query1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88979" y="3244334"/>
            <a:ext cx="3566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TOCLayer.definitionQuery</a:t>
            </a:r>
            <a:r>
              <a:rPr lang="en-US" dirty="0" smtClean="0"/>
              <a:t> = query1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Then I created a for loop to loop through text elements and change the subtitle, author and date.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tElement</a:t>
            </a:r>
            <a:r>
              <a:rPr lang="en-US" dirty="0"/>
              <a:t> in </a:t>
            </a:r>
            <a:r>
              <a:rPr lang="en-US" dirty="0" err="1"/>
              <a:t>tElements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               if tElement.name == 'MSSA ID':</a:t>
            </a:r>
          </a:p>
          <a:p>
            <a:r>
              <a:rPr lang="en-US" dirty="0"/>
              <a:t>                    </a:t>
            </a:r>
            <a:r>
              <a:rPr lang="en-US" dirty="0" err="1"/>
              <a:t>tElement.text</a:t>
            </a:r>
            <a:r>
              <a:rPr lang="en-US" dirty="0"/>
              <a:t> = "MSSA" + " " + </a:t>
            </a:r>
            <a:r>
              <a:rPr lang="en-US" dirty="0" err="1"/>
              <a:t>MSSAName</a:t>
            </a:r>
            <a:endParaRPr lang="en-US" dirty="0"/>
          </a:p>
          <a:p>
            <a:r>
              <a:rPr lang="en-US" dirty="0"/>
              <a:t>                    </a:t>
            </a:r>
            <a:r>
              <a:rPr lang="en-US" dirty="0" err="1"/>
              <a:t>tElement.elementPositionX</a:t>
            </a:r>
            <a:r>
              <a:rPr lang="en-US" dirty="0"/>
              <a:t> = 8.9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46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Lastly I exported the maps to PDF </a:t>
            </a:r>
          </a:p>
          <a:p>
            <a:endParaRPr lang="en-US" dirty="0"/>
          </a:p>
          <a:p>
            <a:r>
              <a:rPr lang="en-US" dirty="0" err="1"/>
              <a:t>ExportToPDF</a:t>
            </a:r>
            <a:r>
              <a:rPr lang="en-US" dirty="0"/>
              <a:t>(</a:t>
            </a:r>
            <a:r>
              <a:rPr lang="en-US" dirty="0" err="1"/>
              <a:t>mxd</a:t>
            </a:r>
            <a:r>
              <a:rPr lang="en-US" dirty="0"/>
              <a:t>, </a:t>
            </a:r>
            <a:r>
              <a:rPr lang="en-US" dirty="0" err="1"/>
              <a:t>mappath</a:t>
            </a:r>
            <a:r>
              <a:rPr lang="en-US" dirty="0"/>
              <a:t> + </a:t>
            </a:r>
            <a:r>
              <a:rPr lang="en-US" dirty="0" err="1"/>
              <a:t>MSSAName</a:t>
            </a:r>
            <a:r>
              <a:rPr lang="en-US" dirty="0"/>
              <a:t> + "_map.PDF")</a:t>
            </a:r>
          </a:p>
          <a:p>
            <a:endParaRPr lang="en-US" dirty="0"/>
          </a:p>
          <a:p>
            <a:r>
              <a:rPr lang="en-US" dirty="0"/>
              <a:t>            print 'Map' + ' ' + </a:t>
            </a:r>
            <a:r>
              <a:rPr lang="en-US" dirty="0" err="1"/>
              <a:t>MSSAName</a:t>
            </a:r>
            <a:r>
              <a:rPr lang="en-US" dirty="0"/>
              <a:t> + ' ' + 'Was Created'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53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879788" cy="444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73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</TotalTime>
  <Words>246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Waveform</vt:lpstr>
      <vt:lpstr>MSSA Mapping Script</vt:lpstr>
      <vt:lpstr>Introduction</vt:lpstr>
      <vt:lpstr>Code</vt:lpstr>
      <vt:lpstr>Code</vt:lpstr>
      <vt:lpstr>Code</vt:lpstr>
      <vt:lpstr>Code</vt:lpstr>
      <vt:lpstr>Code</vt:lpstr>
      <vt:lpstr>Results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4</cp:revision>
  <dcterms:created xsi:type="dcterms:W3CDTF">2015-05-16T17:37:48Z</dcterms:created>
  <dcterms:modified xsi:type="dcterms:W3CDTF">2015-05-16T17:55:15Z</dcterms:modified>
</cp:coreProperties>
</file>