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9" r:id="rId5"/>
    <p:sldId id="258" r:id="rId6"/>
    <p:sldId id="262" r:id="rId7"/>
    <p:sldId id="276" r:id="rId8"/>
    <p:sldId id="277" r:id="rId9"/>
    <p:sldId id="263" r:id="rId10"/>
    <p:sldId id="257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50" d="100"/>
          <a:sy n="50" d="100"/>
        </p:scale>
        <p:origin x="48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37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5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21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65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54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42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88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152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15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806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120F0-83EB-475A-BA31-277D017520EA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2C91E-03BE-4FD3-B84B-52F39B7E1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40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 rot="20962641">
            <a:off x="1224856" y="1293981"/>
            <a:ext cx="4947952" cy="2485692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rgbClr val="115981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209" y="1122363"/>
            <a:ext cx="6774873" cy="2387600"/>
          </a:xfrm>
        </p:spPr>
        <p:txBody>
          <a:bodyPr/>
          <a:lstStyle/>
          <a:p>
            <a:r>
              <a:rPr lang="en-US" altLang="en-US" b="0" i="1" dirty="0" smtClean="0">
                <a:solidFill>
                  <a:srgbClr val="FF0000"/>
                </a:solidFill>
                <a:latin typeface="Aparajita" panose="020B0604020202020204" pitchFamily="34" charset="0"/>
                <a:ea typeface="Calibri" panose="020F0502020204030204" pitchFamily="34" charset="0"/>
                <a:cs typeface="Aparajita" panose="020B0604020202020204" pitchFamily="34" charset="0"/>
              </a:rPr>
              <a:t>Geography </a:t>
            </a:r>
            <a:r>
              <a:rPr lang="en-US" altLang="en-US" i="1" dirty="0" smtClean="0">
                <a:solidFill>
                  <a:srgbClr val="FF0000"/>
                </a:solidFill>
                <a:latin typeface="Aparajita" panose="020B0604020202020204" pitchFamily="34" charset="0"/>
                <a:ea typeface="Calibri" panose="020F0502020204030204" pitchFamily="34" charset="0"/>
                <a:cs typeface="Aparajita" panose="020B0604020202020204" pitchFamily="34" charset="0"/>
              </a:rPr>
              <a:t>375</a:t>
            </a:r>
            <a:r>
              <a:rPr lang="en-US" altLang="en-US" b="0" i="1" dirty="0" smtClean="0">
                <a:solidFill>
                  <a:srgbClr val="FF0000"/>
                </a:solidFill>
                <a:latin typeface="Aparajita" panose="020B0604020202020204" pitchFamily="34" charset="0"/>
                <a:ea typeface="Calibri" panose="020F0502020204030204" pitchFamily="34" charset="0"/>
                <a:cs typeface="Aparajita" panose="020B0604020202020204" pitchFamily="34" charset="0"/>
              </a:rPr>
              <a:t> </a:t>
            </a:r>
            <a:r>
              <a:rPr lang="en-US" altLang="en-US" b="0" i="1" dirty="0" smtClean="0">
                <a:solidFill>
                  <a:srgbClr val="FF0000"/>
                </a:solidFill>
                <a:latin typeface="Aparajita" panose="020B0604020202020204" pitchFamily="34" charset="0"/>
                <a:ea typeface="Calibri" panose="020F0502020204030204" pitchFamily="34" charset="0"/>
                <a:cs typeface="Aparajita" panose="020B0604020202020204" pitchFamily="34" charset="0"/>
              </a:rPr>
              <a:t/>
            </a:r>
            <a:br>
              <a:rPr lang="en-US" altLang="en-US" b="0" i="1" dirty="0" smtClean="0">
                <a:solidFill>
                  <a:srgbClr val="FF0000"/>
                </a:solidFill>
                <a:latin typeface="Aparajita" panose="020B0604020202020204" pitchFamily="34" charset="0"/>
                <a:ea typeface="Calibri" panose="020F0502020204030204" pitchFamily="34" charset="0"/>
                <a:cs typeface="Aparajita" panose="020B0604020202020204" pitchFamily="34" charset="0"/>
              </a:rPr>
            </a:br>
            <a:r>
              <a:rPr lang="en-US" altLang="en-US" b="0" i="1" dirty="0" smtClean="0">
                <a:solidFill>
                  <a:srgbClr val="FF0000"/>
                </a:solidFill>
                <a:latin typeface="Aparajita" panose="020B0604020202020204" pitchFamily="34" charset="0"/>
                <a:ea typeface="Calibri" panose="020F0502020204030204" pitchFamily="34" charset="0"/>
                <a:cs typeface="Aparajita" panose="020B0604020202020204" pitchFamily="34" charset="0"/>
              </a:rPr>
              <a:t>Final Project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8208" y="3919082"/>
            <a:ext cx="57253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Python Automation…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a </a:t>
            </a:r>
            <a:r>
              <a:rPr lang="en-US" sz="3200" dirty="0" smtClean="0">
                <a:solidFill>
                  <a:schemeClr val="bg1"/>
                </a:solidFill>
              </a:rPr>
              <a:t>presentation about  nothing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by: Justin </a:t>
            </a:r>
            <a:r>
              <a:rPr lang="en-US" sz="2000" dirty="0" smtClean="0">
                <a:solidFill>
                  <a:schemeClr val="bg1"/>
                </a:solidFill>
              </a:rPr>
              <a:t>Cahoon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jrockcahoon@gmail.com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641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Project Summary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607695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Use the Seinfeld sitcom and a previously constructed geodatabase as a basis to develop automation scripts that could be used to manage, maintain, and manipulate data.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088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Seinfeld </a:t>
            </a:r>
            <a:r>
              <a:rPr lang="en-US" dirty="0" smtClean="0">
                <a:solidFill>
                  <a:schemeClr val="bg1"/>
                </a:solidFill>
              </a:rPr>
              <a:t>Project Scripts: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825625"/>
            <a:ext cx="6175664" cy="435133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Three Scripts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Join Tables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Pivot Tables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Map Creation and Export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937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6830291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Tables to be used: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19276"/>
            <a:ext cx="5485279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43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Python Task 1 – “Add Join”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1318667"/>
            <a:ext cx="6910387" cy="553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69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Tas</a:t>
            </a:r>
            <a:r>
              <a:rPr lang="en-US" dirty="0" smtClean="0">
                <a:solidFill>
                  <a:schemeClr val="bg1"/>
                </a:solidFill>
              </a:rPr>
              <a:t>k 1 Results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03213" y="1355725"/>
            <a:ext cx="11014075" cy="5780088"/>
            <a:chOff x="191" y="854"/>
            <a:chExt cx="6938" cy="3641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4765" y="2159"/>
              <a:ext cx="66" cy="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019" y="2242"/>
              <a:ext cx="66" cy="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4765" y="4279"/>
              <a:ext cx="66" cy="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019" y="4362"/>
              <a:ext cx="66" cy="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" y="854"/>
              <a:ext cx="3746" cy="2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3" y="2154"/>
              <a:ext cx="3746" cy="2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1319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Python Task </a:t>
            </a:r>
            <a:r>
              <a:rPr lang="en-US" dirty="0" smtClean="0">
                <a:solidFill>
                  <a:schemeClr val="bg1"/>
                </a:solidFill>
              </a:rPr>
              <a:t>2 </a:t>
            </a:r>
            <a:r>
              <a:rPr lang="en-US" dirty="0">
                <a:solidFill>
                  <a:schemeClr val="bg1"/>
                </a:solidFill>
              </a:rPr>
              <a:t>– </a:t>
            </a:r>
            <a:r>
              <a:rPr lang="en-US" dirty="0" smtClean="0">
                <a:solidFill>
                  <a:schemeClr val="bg1"/>
                </a:solidFill>
              </a:rPr>
              <a:t>“Pivot Tables”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40014"/>
            <a:ext cx="7662862" cy="545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98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Tas</a:t>
            </a:r>
            <a:r>
              <a:rPr lang="en-US" dirty="0" smtClean="0">
                <a:solidFill>
                  <a:schemeClr val="bg1"/>
                </a:solidFill>
              </a:rPr>
              <a:t>k 2 Results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5813"/>
            <a:ext cx="5943600" cy="3194685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4"/>
          <a:stretch>
            <a:fillRect/>
          </a:stretch>
        </p:blipFill>
        <p:spPr>
          <a:xfrm>
            <a:off x="6096000" y="3343751"/>
            <a:ext cx="5943600" cy="31946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8200" y="1688585"/>
            <a:ext cx="673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From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7814" y="5869583"/>
            <a:ext cx="398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792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68199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Python Task </a:t>
            </a:r>
            <a:r>
              <a:rPr lang="en-US" dirty="0" smtClean="0">
                <a:solidFill>
                  <a:schemeClr val="bg1"/>
                </a:solidFill>
              </a:rPr>
              <a:t>3 </a:t>
            </a:r>
            <a:r>
              <a:rPr lang="en-US" dirty="0">
                <a:solidFill>
                  <a:schemeClr val="bg1"/>
                </a:solidFill>
              </a:rPr>
              <a:t>– </a:t>
            </a:r>
            <a:r>
              <a:rPr lang="en-US" dirty="0" smtClean="0">
                <a:solidFill>
                  <a:schemeClr val="bg1"/>
                </a:solidFill>
              </a:rPr>
              <a:t>“Mapping Module”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3950"/>
          <a:stretch/>
        </p:blipFill>
        <p:spPr>
          <a:xfrm>
            <a:off x="452438" y="1690689"/>
            <a:ext cx="4919662" cy="4938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6208" b="4175"/>
          <a:stretch/>
        </p:blipFill>
        <p:spPr>
          <a:xfrm>
            <a:off x="5448300" y="1698825"/>
            <a:ext cx="6538912" cy="493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96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17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Task 3 Results: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29846"/>
            <a:ext cx="4287982" cy="55491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918" y="1190345"/>
            <a:ext cx="4249882" cy="55491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92686" y="3364756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581660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Questions/Comments: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56968"/>
            <a:ext cx="5443743" cy="48918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6389943"/>
            <a:ext cx="53431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“The World of Seinfeld” Diagram</a:t>
            </a:r>
            <a:r>
              <a:rPr lang="en-US" sz="1100" dirty="0">
                <a:solidFill>
                  <a:schemeClr val="bg1"/>
                </a:solidFill>
              </a:rPr>
              <a:t>: http://www.dula.tv/blog/picture/seinfeld-people-chart/</a:t>
            </a:r>
          </a:p>
        </p:txBody>
      </p:sp>
    </p:spTree>
    <p:extLst>
      <p:ext uri="{BB962C8B-B14F-4D97-AF65-F5344CB8AC3E}">
        <p14:creationId xmlns:p14="http://schemas.microsoft.com/office/powerpoint/2010/main" val="2764442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121</Words>
  <Application>Microsoft Office PowerPoint</Application>
  <PresentationFormat>Widescreen</PresentationFormat>
  <Paragraphs>30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Aparajita</vt:lpstr>
      <vt:lpstr>Arial</vt:lpstr>
      <vt:lpstr>Calibri</vt:lpstr>
      <vt:lpstr>Calibri Light</vt:lpstr>
      <vt:lpstr>Office Theme</vt:lpstr>
      <vt:lpstr>Geography 375  Final Project</vt:lpstr>
      <vt:lpstr>Project Summary</vt:lpstr>
      <vt:lpstr>Seinfeld Project Scripts:</vt:lpstr>
      <vt:lpstr>Tables to be used:</vt:lpstr>
      <vt:lpstr>Python Task 1 – “Add Join”</vt:lpstr>
      <vt:lpstr>Task 1 Results:</vt:lpstr>
      <vt:lpstr>Python Task 2 – “Pivot Tables”</vt:lpstr>
      <vt:lpstr>Task 2 Results:</vt:lpstr>
      <vt:lpstr>Python Task 3 – “Mapping Module”</vt:lpstr>
      <vt:lpstr>Task 3 Results:</vt:lpstr>
      <vt:lpstr>Questions/Comments: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362  Final Project</dc:title>
  <dc:creator>justin cahoon</dc:creator>
  <cp:lastModifiedBy>justin cahoon</cp:lastModifiedBy>
  <cp:revision>28</cp:revision>
  <dcterms:created xsi:type="dcterms:W3CDTF">2015-05-06T20:07:16Z</dcterms:created>
  <dcterms:modified xsi:type="dcterms:W3CDTF">2015-05-15T08:09:25Z</dcterms:modified>
</cp:coreProperties>
</file>