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02" y="-6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FE2D-65E5-4A0E-A3FA-D90D10D60A0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443C3A-EA10-49B9-A24C-44B360E4EA3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F18FE2D-65E5-4A0E-A3FA-D90D10D60A0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1443C3A-EA10-49B9-A24C-44B360E4EA3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FE2D-65E5-4A0E-A3FA-D90D10D60A0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3C3A-EA10-49B9-A24C-44B360E4EA3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FE2D-65E5-4A0E-A3FA-D90D10D60A0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3C3A-EA10-49B9-A24C-44B360E4EA3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3C3A-EA10-49B9-A24C-44B360E4EA3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FE2D-65E5-4A0E-A3FA-D90D10D60A0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FE2D-65E5-4A0E-A3FA-D90D10D60A0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3C3A-EA10-49B9-A24C-44B360E4EA3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FE2D-65E5-4A0E-A3FA-D90D10D60A0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3C3A-EA10-49B9-A24C-44B360E4EA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F18FE2D-65E5-4A0E-A3FA-D90D10D60A0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1443C3A-EA10-49B9-A24C-44B360E4EA3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FE2D-65E5-4A0E-A3FA-D90D10D60A0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443C3A-EA10-49B9-A24C-44B360E4EA3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FE2D-65E5-4A0E-A3FA-D90D10D60A0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3C3A-EA10-49B9-A24C-44B360E4EA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FE2D-65E5-4A0E-A3FA-D90D10D60A0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3C3A-EA10-49B9-A24C-44B360E4EA3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F18FE2D-65E5-4A0E-A3FA-D90D10D60A02}" type="datetimeFigureOut">
              <a:rPr lang="en-US" smtClean="0"/>
              <a:t>5/9/2013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1443C3A-EA10-49B9-A24C-44B360E4EA3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BRYAN ZHOU</a:t>
            </a:r>
          </a:p>
          <a:p>
            <a:r>
              <a:rPr lang="en-US" dirty="0" smtClean="0"/>
              <a:t>MAY 9, 2013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LANDSLIDE MAPPING</a:t>
            </a:r>
            <a:br>
              <a:rPr lang="en-US" dirty="0" smtClean="0"/>
            </a:br>
            <a:r>
              <a:rPr lang="en-US" dirty="0" smtClean="0"/>
              <a:t>OBJECT-BASED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79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PALOS VERDES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1600200"/>
            <a:ext cx="904875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39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</a:t>
            </a:r>
            <a:r>
              <a:rPr lang="en-US" dirty="0" err="1" smtClean="0"/>
              <a:t>eCOGNITION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17320"/>
            <a:ext cx="8868266" cy="5410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599"/>
            <a:ext cx="8502531" cy="60989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470"/>
            <a:ext cx="9020666" cy="670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0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8600"/>
            <a:ext cx="5436220" cy="190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133600"/>
            <a:ext cx="6096000" cy="44737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850" y="45294"/>
            <a:ext cx="6229350" cy="6915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" y="185737"/>
            <a:ext cx="702945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96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9144000" cy="51409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454"/>
            <a:ext cx="9144000" cy="636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1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SAMPLES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295400"/>
            <a:ext cx="5029200" cy="54084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67600" y="5943600"/>
            <a:ext cx="11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LEVEL 70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4287"/>
            <a:ext cx="7239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0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87" y="230176"/>
            <a:ext cx="7491413" cy="628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8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46</TotalTime>
  <Words>14</Words>
  <Application>Microsoft Office PowerPoint</Application>
  <PresentationFormat>On-screen Show (4:3)</PresentationFormat>
  <Paragraphs>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Paper</vt:lpstr>
      <vt:lpstr>LANDSLIDE MAPPING OBJECT-BASED APPROACH</vt:lpstr>
      <vt:lpstr>PALOS VERDES</vt:lpstr>
      <vt:lpstr> eCOGNITION</vt:lpstr>
      <vt:lpstr>PowerPoint Presentation</vt:lpstr>
      <vt:lpstr>PowerPoint Presentation</vt:lpstr>
      <vt:lpstr>TRAINING SAMPLES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LANDSLIDE MAPPING</dc:title>
  <dc:creator>Zhou</dc:creator>
  <cp:lastModifiedBy>Zhou</cp:lastModifiedBy>
  <cp:revision>10</cp:revision>
  <dcterms:created xsi:type="dcterms:W3CDTF">2013-05-06T22:40:14Z</dcterms:created>
  <dcterms:modified xsi:type="dcterms:W3CDTF">2013-05-09T17:11:09Z</dcterms:modified>
</cp:coreProperties>
</file>