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3DDEB52-F386-403B-A8D5-F2C9E0F2AA73}" type="datetimeFigureOut">
              <a:rPr lang="en-US" smtClean="0"/>
              <a:t>12/12/2011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ADCC7D6-A76F-4E16-A637-9B6D4849D2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DDEB52-F386-403B-A8D5-F2C9E0F2AA73}" type="datetimeFigureOut">
              <a:rPr lang="en-US" smtClean="0"/>
              <a:t>12/12/2011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DCC7D6-A76F-4E16-A637-9B6D4849D24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DDEB52-F386-403B-A8D5-F2C9E0F2AA73}" type="datetimeFigureOut">
              <a:rPr lang="en-US" smtClean="0"/>
              <a:t>12/12/2011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DCC7D6-A76F-4E16-A637-9B6D4849D24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DDEB52-F386-403B-A8D5-F2C9E0F2AA73}" type="datetimeFigureOut">
              <a:rPr lang="en-US" smtClean="0"/>
              <a:t>12/12/2011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DCC7D6-A76F-4E16-A637-9B6D4849D24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DDEB52-F386-403B-A8D5-F2C9E0F2AA73}" type="datetimeFigureOut">
              <a:rPr lang="en-US" smtClean="0"/>
              <a:t>12/12/2011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DCC7D6-A76F-4E16-A637-9B6D4849D24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DDEB52-F386-403B-A8D5-F2C9E0F2AA73}" type="datetimeFigureOut">
              <a:rPr lang="en-US" smtClean="0"/>
              <a:t>12/12/2011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DCC7D6-A76F-4E16-A637-9B6D4849D24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DDEB52-F386-403B-A8D5-F2C9E0F2AA73}" type="datetimeFigureOut">
              <a:rPr lang="en-US" smtClean="0"/>
              <a:t>12/12/2011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DCC7D6-A76F-4E16-A637-9B6D4849D2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3DDEB52-F386-403B-A8D5-F2C9E0F2AA73}" type="datetimeFigureOut">
              <a:rPr lang="en-US" smtClean="0"/>
              <a:t>12/12/2011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DCC7D6-A76F-4E16-A637-9B6D4849D24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3DDEB52-F386-403B-A8D5-F2C9E0F2AA73}" type="datetimeFigureOut">
              <a:rPr lang="en-US" smtClean="0"/>
              <a:t>12/12/2011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ADCC7D6-A76F-4E16-A637-9B6D4849D24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DDEB52-F386-403B-A8D5-F2C9E0F2AA73}" type="datetimeFigureOut">
              <a:rPr lang="en-US" smtClean="0"/>
              <a:t>12/12/2011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DCC7D6-A76F-4E16-A637-9B6D4849D2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DDEB52-F386-403B-A8D5-F2C9E0F2AA73}" type="datetimeFigureOut">
              <a:rPr lang="en-US" smtClean="0"/>
              <a:t>12/12/2011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DCC7D6-A76F-4E16-A637-9B6D4849D2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3DDEB52-F386-403B-A8D5-F2C9E0F2AA73}" type="datetimeFigureOut">
              <a:rPr lang="en-US" smtClean="0"/>
              <a:t>12/12/2011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ADCC7D6-A76F-4E16-A637-9B6D4849D24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200" i="1" dirty="0" smtClean="0"/>
              <a:t>Exploring Unsupervised Classification and Interactive Supervised Classification in Order to Characterize Impervious Cover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Walker Wieland</a:t>
            </a:r>
          </a:p>
          <a:p>
            <a:r>
              <a:rPr lang="en-US" dirty="0" smtClean="0"/>
              <a:t>GEOG 342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err="1" smtClean="0"/>
              <a:t>Isocluster</a:t>
            </a:r>
            <a:r>
              <a:rPr lang="en-US" dirty="0" smtClean="0"/>
              <a:t> Unsupervised</a:t>
            </a:r>
          </a:p>
          <a:p>
            <a:r>
              <a:rPr lang="en-US" dirty="0" smtClean="0"/>
              <a:t>Interactive Supervised </a:t>
            </a:r>
          </a:p>
          <a:p>
            <a:r>
              <a:rPr lang="en-US" dirty="0" smtClean="0"/>
              <a:t>Raster Analysis</a:t>
            </a:r>
          </a:p>
          <a:p>
            <a:r>
              <a:rPr lang="en-US" dirty="0" smtClean="0"/>
              <a:t>Conclusions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GIS work, watershed analysis</a:t>
            </a:r>
          </a:p>
          <a:p>
            <a:r>
              <a:rPr lang="en-US" dirty="0" smtClean="0"/>
              <a:t>Characterize amounts of impervious cover (IC) at spatial extents </a:t>
            </a:r>
          </a:p>
          <a:p>
            <a:r>
              <a:rPr lang="en-US" dirty="0" smtClean="0"/>
              <a:t>Impervious surface coefficients are used along with land use categories</a:t>
            </a:r>
          </a:p>
          <a:p>
            <a:pPr lvl="1"/>
            <a:r>
              <a:rPr lang="en-US" dirty="0" smtClean="0"/>
              <a:t>Example: residential: 44% impervious cover, open space 2% impervious cover, heavy industry: 91% impervious cover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Use land use layer in GIS and impervious cover coefficients to calculate IC</a:t>
            </a:r>
          </a:p>
          <a:p>
            <a:r>
              <a:rPr lang="en-US" dirty="0" smtClean="0"/>
              <a:t>Check for non-conforming land uses at 100-foot buffer</a:t>
            </a:r>
            <a:endParaRPr lang="en-US" dirty="0"/>
          </a:p>
        </p:txBody>
      </p:sp>
      <p:pic>
        <p:nvPicPr>
          <p:cNvPr id="10" name="Content Placeholder 9" descr="ConformingNon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661229" y="1444625"/>
            <a:ext cx="4009366" cy="39417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Introduction-data acquisition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4600" y="1371600"/>
            <a:ext cx="472440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Isocluster</a:t>
            </a:r>
            <a:r>
              <a:rPr lang="en-US" dirty="0" smtClean="0"/>
              <a:t> Unsupervised Classification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 classes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Original image</a:t>
            </a:r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76400"/>
            <a:ext cx="3733800" cy="358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7"/>
          <p:cNvPicPr>
            <a:picLocks noGrp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676400"/>
            <a:ext cx="3581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Isocluster</a:t>
            </a:r>
            <a:r>
              <a:rPr lang="en-US" dirty="0" smtClean="0"/>
              <a:t> Unsupervised Classification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 classes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87055"/>
            <a:ext cx="4040188" cy="3856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7"/>
          <p:cNvPicPr>
            <a:picLocks noGrp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447800"/>
            <a:ext cx="4114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Isocluster</a:t>
            </a:r>
            <a:r>
              <a:rPr lang="en-US" dirty="0" smtClean="0"/>
              <a:t> Unsupervised Classification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 classes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0"/>
            <a:ext cx="3962399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8"/>
          <p:cNvPicPr>
            <a:picLocks noGrp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524000"/>
            <a:ext cx="3886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Interactive supervised: training samples 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74317" y="1481138"/>
            <a:ext cx="5521883" cy="507206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Interactive supervised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1867204"/>
            <a:ext cx="4040188" cy="3096604"/>
          </a:xfrm>
          <a:prstGeom prst="rect">
            <a:avLst/>
          </a:prstGeom>
        </p:spPr>
      </p:pic>
      <p:pic>
        <p:nvPicPr>
          <p:cNvPr id="8" name="Content Placeholder 3"/>
          <p:cNvPicPr>
            <a:picLocks noGrp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029200" y="1828800"/>
            <a:ext cx="3429000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Converted raster to polygon features</a:t>
            </a:r>
          </a:p>
          <a:p>
            <a:r>
              <a:rPr lang="en-US" dirty="0" smtClean="0"/>
              <a:t>Created field in new feature class, calculated geometry in square feet</a:t>
            </a:r>
          </a:p>
          <a:p>
            <a:pPr lvl="1"/>
            <a:r>
              <a:rPr lang="en-US" dirty="0" smtClean="0"/>
              <a:t>Pervious: 10,823,961</a:t>
            </a:r>
          </a:p>
          <a:p>
            <a:pPr lvl="1"/>
            <a:r>
              <a:rPr lang="en-US" dirty="0" smtClean="0"/>
              <a:t>Impervious: 4,029,042</a:t>
            </a:r>
          </a:p>
          <a:p>
            <a:r>
              <a:rPr lang="en-US" dirty="0" smtClean="0"/>
              <a:t>Spatial analyst tool: Zonal geometry as table</a:t>
            </a:r>
          </a:p>
          <a:p>
            <a:pPr lvl="1"/>
            <a:r>
              <a:rPr lang="en-US" dirty="0" smtClean="0"/>
              <a:t>Pervious: 10,830,614</a:t>
            </a:r>
          </a:p>
          <a:p>
            <a:pPr lvl="1"/>
            <a:r>
              <a:rPr lang="en-US" dirty="0" smtClean="0"/>
              <a:t>Impervious: 4,030,196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Checked conversion tool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Option to ‘simplify polygons’</a:t>
            </a:r>
          </a:p>
          <a:p>
            <a:r>
              <a:rPr lang="en-US" dirty="0" smtClean="0"/>
              <a:t>If unchecked (not default), process takes longer, but more accurate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unsimplify</a:t>
            </a:r>
            <a:r>
              <a:rPr lang="en-US" dirty="0" smtClean="0"/>
              <a:t>” output</a:t>
            </a:r>
          </a:p>
          <a:p>
            <a:pPr lvl="1"/>
            <a:r>
              <a:rPr lang="en-US" dirty="0" smtClean="0"/>
              <a:t>Pervious: 10,825,112</a:t>
            </a:r>
          </a:p>
          <a:p>
            <a:pPr lvl="1"/>
            <a:r>
              <a:rPr lang="en-US" dirty="0" smtClean="0"/>
              <a:t>Impervious: 4,028,149</a:t>
            </a:r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267200" y="1600200"/>
            <a:ext cx="4571999" cy="34289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polygons </a:t>
            </a:r>
            <a:r>
              <a:rPr lang="en-US" dirty="0" err="1" smtClean="0"/>
              <a:t>unsimplified</a:t>
            </a:r>
            <a:r>
              <a:rPr lang="en-US" dirty="0" smtClean="0"/>
              <a:t>, pervious land was closer to the zonal statistics output, while impervious land was further away</a:t>
            </a:r>
          </a:p>
          <a:p>
            <a:pPr lvl="1"/>
            <a:r>
              <a:rPr lang="en-US" dirty="0" smtClean="0"/>
              <a:t>Don’t know enough about what could cause error in zonal statistics</a:t>
            </a:r>
          </a:p>
          <a:p>
            <a:pPr lvl="1"/>
            <a:r>
              <a:rPr lang="en-US" dirty="0" smtClean="0"/>
              <a:t>Used </a:t>
            </a:r>
            <a:r>
              <a:rPr lang="en-US" dirty="0" err="1" smtClean="0"/>
              <a:t>unsimplified</a:t>
            </a:r>
            <a:r>
              <a:rPr lang="en-US" dirty="0" smtClean="0"/>
              <a:t> output for percentage calculation</a:t>
            </a:r>
          </a:p>
          <a:p>
            <a:r>
              <a:rPr lang="en-US" dirty="0" smtClean="0"/>
              <a:t>Results: polygon area is 27% impervious</a:t>
            </a:r>
          </a:p>
          <a:p>
            <a:pPr lvl="1"/>
            <a:r>
              <a:rPr lang="en-US" dirty="0" smtClean="0"/>
              <a:t>ISC method: polygon area is 32% impervious</a:t>
            </a:r>
          </a:p>
          <a:p>
            <a:pPr lvl="1"/>
            <a:r>
              <a:rPr lang="en-US" dirty="0" smtClean="0"/>
              <a:t>Close to one another, would like to try different spatial extents, more knowledge of zonal statistics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289350"/>
            <a:ext cx="6803328" cy="55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51</TotalTime>
  <Words>269</Words>
  <Application>Microsoft Office PowerPoint</Application>
  <PresentationFormat>On-screen Show (4:3)</PresentationFormat>
  <Paragraphs>49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Exploring Unsupervised Classification and Interactive Supervised Classification in Order to Characterize Impervious Cover </vt:lpstr>
      <vt:lpstr>Outline</vt:lpstr>
      <vt:lpstr>Introduction</vt:lpstr>
      <vt:lpstr>Introduction</vt:lpstr>
      <vt:lpstr>Introduction-data acquisition</vt:lpstr>
      <vt:lpstr>Isocluster Unsupervised Classification</vt:lpstr>
      <vt:lpstr>Isocluster Unsupervised Classification</vt:lpstr>
      <vt:lpstr>Isocluster Unsupervised Classification</vt:lpstr>
      <vt:lpstr>Interactive supervised: training samples </vt:lpstr>
      <vt:lpstr>Interactive supervised</vt:lpstr>
      <vt:lpstr>Analysis</vt:lpstr>
      <vt:lpstr>Checked conversion tool</vt:lpstr>
      <vt:lpstr>Conclusions</vt:lpstr>
      <vt:lpstr>Questions?</vt:lpstr>
    </vt:vector>
  </TitlesOfParts>
  <Company>ARC-LRCCD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Unsupervised Classification and Interactive Supervised Classification in Order to Characterize Impervious Cover </dc:title>
  <dc:creator>ewcstudent</dc:creator>
  <cp:lastModifiedBy>ewcstudent</cp:lastModifiedBy>
  <cp:revision>6</cp:revision>
  <dcterms:created xsi:type="dcterms:W3CDTF">2011-12-13T00:20:08Z</dcterms:created>
  <dcterms:modified xsi:type="dcterms:W3CDTF">2011-12-13T01:11:45Z</dcterms:modified>
</cp:coreProperties>
</file>