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2D41016-6B56-40C7-81D0-E73C649B6AE4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FCD14FC-4C28-41EA-805D-D3E2191169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Environmental Justice on the web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GIS web applications</a:t>
            </a:r>
          </a:p>
          <a:p>
            <a:r>
              <a:rPr lang="en-US" dirty="0" smtClean="0"/>
              <a:t>Jennings</a:t>
            </a:r>
          </a:p>
          <a:p>
            <a:r>
              <a:rPr lang="en-US" dirty="0" smtClean="0"/>
              <a:t>12-18-12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Environmental Justice?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514600"/>
            <a:ext cx="47625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61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 Used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Superfund sites (DTSC)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Census datasets</a:t>
            </a:r>
          </a:p>
          <a:p>
            <a:pPr lvl="1"/>
            <a:r>
              <a:rPr lang="en-US" dirty="0" smtClean="0"/>
              <a:t>% HS grads</a:t>
            </a:r>
          </a:p>
          <a:p>
            <a:pPr lvl="1"/>
            <a:r>
              <a:rPr lang="en-US" dirty="0" smtClean="0"/>
              <a:t>Vacant housing units</a:t>
            </a:r>
          </a:p>
          <a:p>
            <a:pPr lvl="1"/>
            <a:r>
              <a:rPr lang="en-US" dirty="0" smtClean="0"/>
              <a:t>% under age 5</a:t>
            </a:r>
          </a:p>
          <a:p>
            <a:pPr lvl="1"/>
            <a:r>
              <a:rPr lang="en-US" dirty="0" smtClean="0"/>
              <a:t>% Spanish speaking at home </a:t>
            </a:r>
          </a:p>
          <a:p>
            <a:pPr lvl="1"/>
            <a:r>
              <a:rPr lang="en-US" dirty="0" smtClean="0"/>
              <a:t>Census tracts</a:t>
            </a:r>
          </a:p>
          <a:p>
            <a:r>
              <a:rPr lang="en-US" dirty="0" smtClean="0"/>
              <a:t>Bing road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24200"/>
            <a:ext cx="31718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307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Symbolized census data into 3 classes to represent gradient across state</a:t>
            </a:r>
          </a:p>
          <a:p>
            <a:r>
              <a:rPr lang="en-US" dirty="0" smtClean="0"/>
              <a:t>Plotted superfund sites on top</a:t>
            </a:r>
          </a:p>
          <a:p>
            <a:endParaRPr lang="en-US" dirty="0"/>
          </a:p>
          <a:p>
            <a:r>
              <a:rPr lang="en-US" dirty="0" smtClean="0"/>
              <a:t>GP Model </a:t>
            </a:r>
          </a:p>
          <a:p>
            <a:pPr lvl="1"/>
            <a:r>
              <a:rPr lang="en-US" dirty="0" smtClean="0"/>
              <a:t>Choose a census tract you’re interested in (select by attributes)</a:t>
            </a:r>
          </a:p>
          <a:p>
            <a:pPr lvl="1"/>
            <a:r>
              <a:rPr lang="en-US" dirty="0" smtClean="0"/>
              <a:t>See the superfund sites in that tract (intersect)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76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0" y="690464"/>
            <a:ext cx="8051960" cy="5032475"/>
          </a:xfrm>
        </p:spPr>
      </p:pic>
    </p:spTree>
    <p:extLst>
      <p:ext uri="{BB962C8B-B14F-4D97-AF65-F5344CB8AC3E}">
        <p14:creationId xmlns:p14="http://schemas.microsoft.com/office/powerpoint/2010/main" val="602441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</a:t>
            </a:r>
          </a:p>
          <a:p>
            <a:pPr lvl="1"/>
            <a:r>
              <a:rPr lang="en-US" dirty="0" err="1" smtClean="0"/>
              <a:t>Geodatabase</a:t>
            </a:r>
            <a:r>
              <a:rPr lang="en-US" dirty="0" smtClean="0"/>
              <a:t> locked</a:t>
            </a:r>
          </a:p>
          <a:p>
            <a:pPr lvl="1"/>
            <a:r>
              <a:rPr lang="en-US" dirty="0" smtClean="0"/>
              <a:t>SOC crashed</a:t>
            </a:r>
          </a:p>
          <a:p>
            <a:pPr lvl="1"/>
            <a:r>
              <a:rPr lang="en-US" dirty="0" smtClean="0"/>
              <a:t>Switched comps </a:t>
            </a:r>
          </a:p>
          <a:p>
            <a:pPr lvl="1"/>
            <a:r>
              <a:rPr lang="en-US" dirty="0" smtClean="0"/>
              <a:t>I clicked too many things</a:t>
            </a:r>
          </a:p>
          <a:p>
            <a:pPr lvl="1"/>
            <a:r>
              <a:rPr lang="en-US" dirty="0" smtClean="0"/>
              <a:t>Model pointed to layer file instead of </a:t>
            </a:r>
            <a:r>
              <a:rPr lang="en-US" dirty="0" err="1" smtClean="0"/>
              <a:t>shapefile</a:t>
            </a:r>
            <a:r>
              <a:rPr lang="en-US" dirty="0" smtClean="0"/>
              <a:t> (so it showed up as </a:t>
            </a:r>
            <a:r>
              <a:rPr lang="en-US" smtClean="0"/>
              <a:t>not existing) 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23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43</TotalTime>
  <Words>114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Pushpin</vt:lpstr>
      <vt:lpstr>Environmental Justice on the web</vt:lpstr>
      <vt:lpstr>What is Environmental Justice?</vt:lpstr>
      <vt:lpstr>Datasets Used</vt:lpstr>
      <vt:lpstr>Methods</vt:lpstr>
      <vt:lpstr>PowerPoint Presentation</vt:lpstr>
      <vt:lpstr>Challenges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Justice on the web</dc:title>
  <dc:creator>arc</dc:creator>
  <cp:lastModifiedBy>arc</cp:lastModifiedBy>
  <cp:revision>3</cp:revision>
  <dcterms:created xsi:type="dcterms:W3CDTF">2012-12-19T00:42:54Z</dcterms:created>
  <dcterms:modified xsi:type="dcterms:W3CDTF">2012-12-19T01:26:34Z</dcterms:modified>
</cp:coreProperties>
</file>