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3" r:id="rId6"/>
    <p:sldId id="264" r:id="rId7"/>
    <p:sldId id="265" r:id="rId8"/>
    <p:sldId id="266" r:id="rId9"/>
    <p:sldId id="257" r:id="rId10"/>
    <p:sldId id="258"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6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B87D34-3A2F-4150-8487-713F33176F7D}"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1220809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B87D34-3A2F-4150-8487-713F33176F7D}"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1531872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B87D34-3A2F-4150-8487-713F33176F7D}"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1733036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B87D34-3A2F-4150-8487-713F33176F7D}" type="datetimeFigureOut">
              <a:rPr lang="en-US" smtClean="0"/>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3084574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B87D34-3A2F-4150-8487-713F33176F7D}" type="datetimeFigureOut">
              <a:rPr lang="en-US" smtClean="0"/>
              <a:t>5/13/2011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660893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B87D34-3A2F-4150-8487-713F33176F7D}" type="datetimeFigureOut">
              <a:rPr lang="en-US" smtClean="0"/>
              <a:t>5/13/2011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3906322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B87D34-3A2F-4150-8487-713F33176F7D}" type="datetimeFigureOut">
              <a:rPr lang="en-US" smtClean="0"/>
              <a:t>5/13/2011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3092668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B87D34-3A2F-4150-8487-713F33176F7D}" type="datetimeFigureOut">
              <a:rPr lang="en-US" smtClean="0"/>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1583162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B87D34-3A2F-4150-8487-713F33176F7D}" type="datetimeFigureOut">
              <a:rPr lang="en-US" smtClean="0"/>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3200728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B87D34-3A2F-4150-8487-713F33176F7D}"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280544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B87D34-3A2F-4150-8487-713F33176F7D}"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8E913-E955-4718-9FDB-343EB75BE5CE}" type="slidenum">
              <a:rPr lang="en-US" smtClean="0"/>
              <a:t>‹#›</a:t>
            </a:fld>
            <a:endParaRPr lang="en-US"/>
          </a:p>
        </p:txBody>
      </p:sp>
    </p:spTree>
    <p:extLst>
      <p:ext uri="{BB962C8B-B14F-4D97-AF65-F5344CB8AC3E}">
        <p14:creationId xmlns:p14="http://schemas.microsoft.com/office/powerpoint/2010/main" val="2822803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B87D34-3A2F-4150-8487-713F33176F7D}" type="datetimeFigureOut">
              <a:rPr lang="en-US" smtClean="0"/>
              <a:t>5/13/2011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E8E913-E955-4718-9FDB-343EB75BE5CE}" type="slidenum">
              <a:rPr lang="en-US" smtClean="0"/>
              <a:t>‹#›</a:t>
            </a:fld>
            <a:endParaRPr lang="en-US"/>
          </a:p>
        </p:txBody>
      </p:sp>
    </p:spTree>
    <p:extLst>
      <p:ext uri="{BB962C8B-B14F-4D97-AF65-F5344CB8AC3E}">
        <p14:creationId xmlns:p14="http://schemas.microsoft.com/office/powerpoint/2010/main" val="1336412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Python Automation v1.0</a:t>
            </a:r>
            <a:endParaRPr lang="en-US" dirty="0"/>
          </a:p>
        </p:txBody>
      </p:sp>
      <p:sp>
        <p:nvSpPr>
          <p:cNvPr id="3" name="Subtitle 2"/>
          <p:cNvSpPr>
            <a:spLocks noGrp="1"/>
          </p:cNvSpPr>
          <p:nvPr>
            <p:ph type="subTitle" idx="1"/>
          </p:nvPr>
        </p:nvSpPr>
        <p:spPr/>
        <p:txBody>
          <a:bodyPr/>
          <a:lstStyle/>
          <a:p>
            <a:r>
              <a:rPr lang="en-US" dirty="0" smtClean="0"/>
              <a:t>Created by Mike Tuck</a:t>
            </a:r>
          </a:p>
          <a:p>
            <a:r>
              <a:rPr lang="en-US" dirty="0" smtClean="0"/>
              <a:t>5/13/2011</a:t>
            </a:r>
          </a:p>
          <a:p>
            <a:endParaRPr lang="en-US" dirty="0"/>
          </a:p>
        </p:txBody>
      </p:sp>
      <p:pic>
        <p:nvPicPr>
          <p:cNvPr id="1026" name="Picture 2" descr="S:\CALRECYCLE-DOR\GIS_SHARES\TempGIS\CrrrHorC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33400"/>
            <a:ext cx="4273296" cy="1249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401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Structure</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err="1" smtClean="0"/>
              <a:t>gis</a:t>
            </a:r>
            <a:r>
              <a:rPr lang="en-US" dirty="0" smtClean="0"/>
              <a:t> data is isolated from program data and the two interact with each other through a </a:t>
            </a:r>
            <a:r>
              <a:rPr lang="en-US" dirty="0" err="1" smtClean="0"/>
              <a:t>csv</a:t>
            </a:r>
            <a:r>
              <a:rPr lang="en-US" dirty="0" smtClean="0"/>
              <a:t> file exchange.</a:t>
            </a:r>
          </a:p>
          <a:p>
            <a:pPr marL="0" indent="0">
              <a:buNone/>
            </a:pPr>
            <a:endParaRPr lang="en-US" dirty="0" smtClean="0"/>
          </a:p>
          <a:p>
            <a:pPr marL="0" indent="0">
              <a:buNone/>
            </a:pPr>
            <a:r>
              <a:rPr lang="en-US" dirty="0" smtClean="0"/>
              <a:t>The GIS unit manages spatial data only.</a:t>
            </a:r>
          </a:p>
          <a:p>
            <a:pPr marL="0" indent="0">
              <a:buNone/>
            </a:pPr>
            <a:endParaRPr lang="en-US" dirty="0"/>
          </a:p>
          <a:p>
            <a:pPr marL="0" indent="0">
              <a:buNone/>
            </a:pPr>
            <a:r>
              <a:rPr lang="en-US" dirty="0" smtClean="0"/>
              <a:t>All the business table information are pulled from a </a:t>
            </a:r>
            <a:r>
              <a:rPr lang="en-US" dirty="0" err="1" smtClean="0"/>
              <a:t>csv</a:t>
            </a:r>
            <a:r>
              <a:rPr lang="en-US" dirty="0" smtClean="0"/>
              <a:t> updated on a daily basis.</a:t>
            </a:r>
          </a:p>
          <a:p>
            <a:pPr marL="0" indent="0">
              <a:buNone/>
            </a:pPr>
            <a:endParaRPr lang="en-US" dirty="0"/>
          </a:p>
        </p:txBody>
      </p:sp>
    </p:spTree>
    <p:extLst>
      <p:ext uri="{BB962C8B-B14F-4D97-AF65-F5344CB8AC3E}">
        <p14:creationId xmlns:p14="http://schemas.microsoft.com/office/powerpoint/2010/main" val="3463351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Data </a:t>
            </a:r>
            <a:r>
              <a:rPr lang="en-US" dirty="0" err="1" smtClean="0"/>
              <a:t>maintenence</a:t>
            </a:r>
            <a:endParaRPr lang="en-US" dirty="0"/>
          </a:p>
        </p:txBody>
      </p:sp>
      <p:sp>
        <p:nvSpPr>
          <p:cNvPr id="3" name="Content Placeholder 2"/>
          <p:cNvSpPr>
            <a:spLocks noGrp="1"/>
          </p:cNvSpPr>
          <p:nvPr>
            <p:ph idx="1"/>
          </p:nvPr>
        </p:nvSpPr>
        <p:spPr/>
        <p:txBody>
          <a:bodyPr/>
          <a:lstStyle/>
          <a:p>
            <a:pPr marL="0" indent="0">
              <a:buNone/>
            </a:pPr>
            <a:r>
              <a:rPr lang="en-US" dirty="0" smtClean="0"/>
              <a:t>The process of importing, geocoding, analyzing and returning information from the program database and the GIS database would not be possible manually with a daily turn over.</a:t>
            </a:r>
            <a:endParaRPr lang="en-US" dirty="0"/>
          </a:p>
        </p:txBody>
      </p:sp>
      <p:pic>
        <p:nvPicPr>
          <p:cNvPr id="4" name="Picture 2" descr="P:\AutomationTest\Model\Publication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3657600"/>
            <a:ext cx="8848162"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632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328370" cy="646331"/>
          </a:xfrm>
          <a:prstGeom prst="rect">
            <a:avLst/>
          </a:prstGeom>
          <a:noFill/>
        </p:spPr>
        <p:txBody>
          <a:bodyPr wrap="none" rtlCol="0">
            <a:spAutoFit/>
          </a:bodyPr>
          <a:lstStyle/>
          <a:p>
            <a:r>
              <a:rPr lang="en-US" dirty="0" smtClean="0"/>
              <a:t>Using a shell script to automate this process would save a GIS analyst an entire day of </a:t>
            </a:r>
          </a:p>
          <a:p>
            <a:r>
              <a:rPr lang="en-US" dirty="0" smtClean="0"/>
              <a:t>Running process models.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905000"/>
            <a:ext cx="400050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143000" y="3657600"/>
            <a:ext cx="7678384" cy="923330"/>
          </a:xfrm>
          <a:prstGeom prst="rect">
            <a:avLst/>
          </a:prstGeom>
          <a:noFill/>
        </p:spPr>
        <p:txBody>
          <a:bodyPr wrap="none" rtlCol="0">
            <a:spAutoFit/>
          </a:bodyPr>
          <a:lstStyle/>
          <a:p>
            <a:r>
              <a:rPr lang="en-US" dirty="0" smtClean="0"/>
              <a:t>The first step of the process is backing up data, this allows you to make mistakes</a:t>
            </a:r>
          </a:p>
          <a:p>
            <a:r>
              <a:rPr lang="en-US" dirty="0" smtClean="0"/>
              <a:t>And not panic when you accidentally delete your database or recalculate over</a:t>
            </a:r>
          </a:p>
          <a:p>
            <a:r>
              <a:rPr lang="en-US" dirty="0" smtClean="0"/>
              <a:t>A primary key.</a:t>
            </a:r>
            <a:endParaRPr lang="en-US" dirty="0"/>
          </a:p>
        </p:txBody>
      </p:sp>
    </p:spTree>
    <p:extLst>
      <p:ext uri="{BB962C8B-B14F-4D97-AF65-F5344CB8AC3E}">
        <p14:creationId xmlns:p14="http://schemas.microsoft.com/office/powerpoint/2010/main" val="3936547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417561" cy="923330"/>
          </a:xfrm>
          <a:prstGeom prst="rect">
            <a:avLst/>
          </a:prstGeom>
          <a:noFill/>
        </p:spPr>
        <p:txBody>
          <a:bodyPr wrap="none" rtlCol="0">
            <a:spAutoFit/>
          </a:bodyPr>
          <a:lstStyle/>
          <a:p>
            <a:r>
              <a:rPr lang="en-US" dirty="0" smtClean="0"/>
              <a:t>Next is the process of importing data from the </a:t>
            </a:r>
            <a:r>
              <a:rPr lang="en-US" dirty="0" err="1" smtClean="0"/>
              <a:t>csv</a:t>
            </a:r>
            <a:r>
              <a:rPr lang="en-US" dirty="0" smtClean="0"/>
              <a:t> file.  This function</a:t>
            </a:r>
            <a:r>
              <a:rPr lang="en-US" dirty="0"/>
              <a:t> </a:t>
            </a:r>
            <a:r>
              <a:rPr lang="en-US" dirty="0" smtClean="0"/>
              <a:t>uses a </a:t>
            </a:r>
            <a:r>
              <a:rPr lang="en-US" dirty="0" err="1" smtClean="0"/>
              <a:t>InsertCursor</a:t>
            </a:r>
            <a:endParaRPr lang="en-US" dirty="0" smtClean="0"/>
          </a:p>
          <a:p>
            <a:r>
              <a:rPr lang="en-US" dirty="0" smtClean="0"/>
              <a:t>To load data from </a:t>
            </a:r>
            <a:r>
              <a:rPr lang="en-US" dirty="0" err="1" smtClean="0"/>
              <a:t>csv</a:t>
            </a:r>
            <a:r>
              <a:rPr lang="en-US" dirty="0" smtClean="0"/>
              <a:t> to a temp table.  The reason for the temp table is because of date</a:t>
            </a:r>
          </a:p>
          <a:p>
            <a:r>
              <a:rPr lang="en-US" dirty="0" smtClean="0"/>
              <a:t>Fields acting unexpectedly.</a:t>
            </a:r>
          </a:p>
        </p:txBody>
      </p:sp>
      <p:sp>
        <p:nvSpPr>
          <p:cNvPr id="5" name="TextBox 4"/>
          <p:cNvSpPr txBox="1"/>
          <p:nvPr/>
        </p:nvSpPr>
        <p:spPr>
          <a:xfrm>
            <a:off x="386687" y="5638800"/>
            <a:ext cx="8767400" cy="923330"/>
          </a:xfrm>
          <a:prstGeom prst="rect">
            <a:avLst/>
          </a:prstGeom>
          <a:noFill/>
        </p:spPr>
        <p:txBody>
          <a:bodyPr wrap="none" rtlCol="0">
            <a:spAutoFit/>
          </a:bodyPr>
          <a:lstStyle/>
          <a:p>
            <a:r>
              <a:rPr lang="en-US" dirty="0" smtClean="0"/>
              <a:t>A neat step in this function was the use of lambda.  Lambda creates a mini function without</a:t>
            </a:r>
          </a:p>
          <a:p>
            <a:r>
              <a:rPr lang="en-US" dirty="0" smtClean="0"/>
              <a:t>Having to call itself.  Here it replaces ‘ ‘ with ‘_’ so that my field names can be read into</a:t>
            </a:r>
          </a:p>
          <a:p>
            <a:r>
              <a:rPr lang="en-US" dirty="0" smtClean="0"/>
              <a:t>A </a:t>
            </a:r>
            <a:r>
              <a:rPr lang="en-US" dirty="0" err="1" smtClean="0"/>
              <a:t>geodatabase</a:t>
            </a:r>
            <a:r>
              <a:rPr lang="en-US" dirty="0" smtClean="0"/>
              <a:t> which does not allow spaces.</a:t>
            </a:r>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313" y="1371600"/>
            <a:ext cx="6115050"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053" y="5029200"/>
            <a:ext cx="8771949" cy="1477328"/>
          </a:xfrm>
          <a:prstGeom prst="rect">
            <a:avLst/>
          </a:prstGeom>
          <a:noFill/>
        </p:spPr>
        <p:txBody>
          <a:bodyPr wrap="square" rtlCol="0">
            <a:spAutoFit/>
          </a:bodyPr>
          <a:lstStyle/>
          <a:p>
            <a:r>
              <a:rPr lang="en-US" dirty="0" smtClean="0"/>
              <a:t>I’m not particularly fond of this function but it works.  It resolves the problem earlier mentioned with date fields.  It appends the temp table to a production table but uses </a:t>
            </a:r>
            <a:r>
              <a:rPr lang="en-US" dirty="0" err="1" smtClean="0"/>
              <a:t>fieldmapping</a:t>
            </a:r>
            <a:r>
              <a:rPr lang="en-US" dirty="0" smtClean="0"/>
              <a:t> to drop the date fields while appending.  Then cycles through this list of fields and calculates the date values in.  Calculate seems to be the most consistent way for loading date fields from a text source.  Like I said it’s clunky and retroactive, but it works.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1"/>
            <a:ext cx="8886002"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653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45" y="152400"/>
            <a:ext cx="8676464" cy="4872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14053" y="5029200"/>
            <a:ext cx="8771949" cy="1200329"/>
          </a:xfrm>
          <a:prstGeom prst="rect">
            <a:avLst/>
          </a:prstGeom>
          <a:noFill/>
        </p:spPr>
        <p:txBody>
          <a:bodyPr wrap="square" rtlCol="0">
            <a:spAutoFit/>
          </a:bodyPr>
          <a:lstStyle/>
          <a:p>
            <a:r>
              <a:rPr lang="en-US" dirty="0" smtClean="0"/>
              <a:t>This function uses a search cursor to query the newly imported tables for address change = ‘y’  This produces a list of records where the programs users changed an address and now a GIS analyst must review to see if the change in address requires a spatial change in the GIS database.</a:t>
            </a:r>
            <a:endParaRPr lang="en-US" dirty="0"/>
          </a:p>
        </p:txBody>
      </p:sp>
    </p:spTree>
    <p:extLst>
      <p:ext uri="{BB962C8B-B14F-4D97-AF65-F5344CB8AC3E}">
        <p14:creationId xmlns:p14="http://schemas.microsoft.com/office/powerpoint/2010/main" val="2402217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053" y="5029200"/>
            <a:ext cx="8771949" cy="923330"/>
          </a:xfrm>
          <a:prstGeom prst="rect">
            <a:avLst/>
          </a:prstGeom>
          <a:noFill/>
        </p:spPr>
        <p:txBody>
          <a:bodyPr wrap="square" rtlCol="0">
            <a:spAutoFit/>
          </a:bodyPr>
          <a:lstStyle/>
          <a:p>
            <a:r>
              <a:rPr lang="en-US" dirty="0" smtClean="0"/>
              <a:t>This function creates a version 9.3 database and saves all feature classes from a version 10 back to version 9.  This function was not yet used in the model but it was written for another need at work and will fill in a niche later about 6 steps down the road.</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414" y="1564231"/>
            <a:ext cx="7515225"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910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Reusable Functions</a:t>
            </a: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447421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86200"/>
            <a:ext cx="3352800" cy="627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810" y="4724400"/>
            <a:ext cx="4060190" cy="1152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0798" y="1543031"/>
            <a:ext cx="3276600" cy="2031325"/>
          </a:xfrm>
          <a:prstGeom prst="rect">
            <a:avLst/>
          </a:prstGeom>
          <a:noFill/>
        </p:spPr>
        <p:txBody>
          <a:bodyPr wrap="square" rtlCol="0">
            <a:spAutoFit/>
          </a:bodyPr>
          <a:lstStyle/>
          <a:p>
            <a:r>
              <a:rPr lang="en-US" dirty="0" err="1" smtClean="0"/>
              <a:t>LoggerJack</a:t>
            </a:r>
            <a:r>
              <a:rPr lang="en-US" dirty="0" smtClean="0"/>
              <a:t>:</a:t>
            </a:r>
          </a:p>
          <a:p>
            <a:r>
              <a:rPr lang="en-US" dirty="0" smtClean="0"/>
              <a:t>Gets user name, date/time, and a path.  Concatenates them into one string.  Checks if the string finding file exists, deletes it, opens a log there. This is independent of </a:t>
            </a:r>
            <a:r>
              <a:rPr lang="en-US" dirty="0" err="1" smtClean="0"/>
              <a:t>arcpy</a:t>
            </a:r>
            <a:r>
              <a:rPr lang="en-US" dirty="0" smtClean="0"/>
              <a:t>.</a:t>
            </a:r>
            <a:endParaRPr lang="en-US" dirty="0"/>
          </a:p>
        </p:txBody>
      </p:sp>
      <p:sp>
        <p:nvSpPr>
          <p:cNvPr id="5" name="TextBox 4"/>
          <p:cNvSpPr txBox="1"/>
          <p:nvPr/>
        </p:nvSpPr>
        <p:spPr>
          <a:xfrm>
            <a:off x="5330798" y="3599898"/>
            <a:ext cx="3048000" cy="1200329"/>
          </a:xfrm>
          <a:prstGeom prst="rect">
            <a:avLst/>
          </a:prstGeom>
          <a:noFill/>
        </p:spPr>
        <p:txBody>
          <a:bodyPr wrap="square" rtlCol="0">
            <a:spAutoFit/>
          </a:bodyPr>
          <a:lstStyle/>
          <a:p>
            <a:r>
              <a:rPr lang="en-US" dirty="0" err="1" smtClean="0"/>
              <a:t>LogAndShell</a:t>
            </a:r>
            <a:r>
              <a:rPr lang="en-US" dirty="0" smtClean="0"/>
              <a:t>:</a:t>
            </a:r>
          </a:p>
          <a:p>
            <a:r>
              <a:rPr lang="en-US" dirty="0" smtClean="0"/>
              <a:t>Writes lines to the log file, the shell window, and arc interface</a:t>
            </a:r>
          </a:p>
        </p:txBody>
      </p:sp>
      <p:sp>
        <p:nvSpPr>
          <p:cNvPr id="9" name="TextBox 8"/>
          <p:cNvSpPr txBox="1"/>
          <p:nvPr/>
        </p:nvSpPr>
        <p:spPr>
          <a:xfrm>
            <a:off x="5448300" y="4753270"/>
            <a:ext cx="3048000" cy="923330"/>
          </a:xfrm>
          <a:prstGeom prst="rect">
            <a:avLst/>
          </a:prstGeom>
          <a:noFill/>
        </p:spPr>
        <p:txBody>
          <a:bodyPr wrap="square" rtlCol="0">
            <a:spAutoFit/>
          </a:bodyPr>
          <a:lstStyle/>
          <a:p>
            <a:r>
              <a:rPr lang="en-US" dirty="0" err="1" smtClean="0"/>
              <a:t>Indexslayer</a:t>
            </a:r>
            <a:r>
              <a:rPr lang="en-US" dirty="0" smtClean="0"/>
              <a:t>:</a:t>
            </a:r>
          </a:p>
          <a:p>
            <a:r>
              <a:rPr lang="en-US" dirty="0" smtClean="0"/>
              <a:t>Loops through tables removing and creating indexes</a:t>
            </a:r>
          </a:p>
        </p:txBody>
      </p:sp>
    </p:spTree>
    <p:extLst>
      <p:ext uri="{BB962C8B-B14F-4D97-AF65-F5344CB8AC3E}">
        <p14:creationId xmlns:p14="http://schemas.microsoft.com/office/powerpoint/2010/main" val="1052696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1828800" cy="3416320"/>
          </a:xfrm>
          <a:prstGeom prst="rect">
            <a:avLst/>
          </a:prstGeom>
          <a:noFill/>
        </p:spPr>
        <p:txBody>
          <a:bodyPr wrap="square" rtlCol="0">
            <a:spAutoFit/>
          </a:bodyPr>
          <a:lstStyle/>
          <a:p>
            <a:r>
              <a:rPr lang="en-US" dirty="0" smtClean="0"/>
              <a:t>Luckily while taking this class I also enrolled in a SQL server class.</a:t>
            </a:r>
          </a:p>
          <a:p>
            <a:endParaRPr lang="en-US" dirty="0"/>
          </a:p>
          <a:p>
            <a:r>
              <a:rPr lang="en-US" dirty="0" smtClean="0"/>
              <a:t>This allowed the opportunity to compare the same process using different options of execution.</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10877"/>
            <a:ext cx="9048750"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5042" y="152400"/>
            <a:ext cx="6513708"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4114800"/>
            <a:ext cx="8458200" cy="923330"/>
          </a:xfrm>
          <a:prstGeom prst="rect">
            <a:avLst/>
          </a:prstGeom>
          <a:noFill/>
        </p:spPr>
        <p:txBody>
          <a:bodyPr wrap="square" rtlCol="0">
            <a:spAutoFit/>
          </a:bodyPr>
          <a:lstStyle/>
          <a:p>
            <a:r>
              <a:rPr lang="en-US" dirty="0" smtClean="0"/>
              <a:t>The </a:t>
            </a:r>
            <a:r>
              <a:rPr lang="en-US" dirty="0" err="1" smtClean="0"/>
              <a:t>arcpy</a:t>
            </a:r>
            <a:r>
              <a:rPr lang="en-US" dirty="0" smtClean="0"/>
              <a:t> script above and the </a:t>
            </a:r>
            <a:r>
              <a:rPr lang="en-US" dirty="0" err="1" smtClean="0"/>
              <a:t>sql</a:t>
            </a:r>
            <a:r>
              <a:rPr lang="en-US" dirty="0" smtClean="0"/>
              <a:t> statement below do the same thing.  The SQL statement was sent from python to SQL server, so you still have the option of using </a:t>
            </a:r>
            <a:r>
              <a:rPr lang="en-US" dirty="0" err="1" smtClean="0"/>
              <a:t>arcpy</a:t>
            </a:r>
            <a:r>
              <a:rPr lang="en-US" dirty="0" smtClean="0"/>
              <a:t> commands in the script.</a:t>
            </a:r>
            <a:endParaRPr lang="en-US" dirty="0"/>
          </a:p>
        </p:txBody>
      </p:sp>
    </p:spTree>
    <p:extLst>
      <p:ext uri="{BB962C8B-B14F-4D97-AF65-F5344CB8AC3E}">
        <p14:creationId xmlns:p14="http://schemas.microsoft.com/office/powerpoint/2010/main" val="3315589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Development</a:t>
            </a:r>
            <a:endParaRPr lang="en-US" dirty="0"/>
          </a:p>
        </p:txBody>
      </p:sp>
      <p:sp>
        <p:nvSpPr>
          <p:cNvPr id="3" name="Content Placeholder 2"/>
          <p:cNvSpPr>
            <a:spLocks noGrp="1"/>
          </p:cNvSpPr>
          <p:nvPr>
            <p:ph idx="1"/>
          </p:nvPr>
        </p:nvSpPr>
        <p:spPr/>
        <p:txBody>
          <a:bodyPr/>
          <a:lstStyle/>
          <a:p>
            <a:pPr marL="0" indent="0">
              <a:buNone/>
            </a:pPr>
            <a:r>
              <a:rPr lang="en-US" dirty="0" smtClean="0"/>
              <a:t>Going forward I plan to automate the entire process with a hybrid combination of </a:t>
            </a:r>
            <a:r>
              <a:rPr lang="en-US" dirty="0" err="1" smtClean="0"/>
              <a:t>arcpy</a:t>
            </a:r>
            <a:r>
              <a:rPr lang="en-US" dirty="0" smtClean="0"/>
              <a:t> and SQL Server.</a:t>
            </a:r>
          </a:p>
          <a:p>
            <a:pPr marL="0" indent="0">
              <a:buNone/>
            </a:pPr>
            <a:r>
              <a:rPr lang="en-US" dirty="0" smtClean="0"/>
              <a:t>Using SQL commands for the table manipulation and </a:t>
            </a:r>
            <a:r>
              <a:rPr lang="en-US" dirty="0" err="1" smtClean="0"/>
              <a:t>arcpy</a:t>
            </a:r>
            <a:r>
              <a:rPr lang="en-US" dirty="0" smtClean="0"/>
              <a:t> for spatial tools allows maximum efficiency and speed </a:t>
            </a:r>
            <a:r>
              <a:rPr lang="en-US" smtClean="0"/>
              <a:t>of execution.</a:t>
            </a:r>
            <a:endParaRPr lang="en-US" dirty="0"/>
          </a:p>
        </p:txBody>
      </p:sp>
    </p:spTree>
    <p:extLst>
      <p:ext uri="{BB962C8B-B14F-4D97-AF65-F5344CB8AC3E}">
        <p14:creationId xmlns:p14="http://schemas.microsoft.com/office/powerpoint/2010/main" val="2275057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598</Words>
  <Application>Microsoft Office PowerPoint</Application>
  <PresentationFormat>On-screen Show (4:3)</PresentationFormat>
  <Paragraphs>39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Python Automation v1.0</vt:lpstr>
      <vt:lpstr>Data Structure</vt:lpstr>
      <vt:lpstr>Daily Data maintenence</vt:lpstr>
      <vt:lpstr>PowerPoint Presentation</vt:lpstr>
      <vt:lpstr>PowerPoint Presentation</vt:lpstr>
      <vt:lpstr>PowerPoint Presentation</vt:lpstr>
      <vt:lpstr>PowerPoint Presentation</vt:lpstr>
      <vt:lpstr>PowerPoint Presentation</vt:lpstr>
      <vt:lpstr>Reusable Functions</vt:lpstr>
      <vt:lpstr>PowerPoint Presentation</vt:lpstr>
      <vt:lpstr>Future Development</vt:lpstr>
    </vt:vector>
  </TitlesOfParts>
  <Company>CalRecycle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Automation v1.0</dc:title>
  <dc:creator>Tuck, Michael</dc:creator>
  <cp:lastModifiedBy>Mike</cp:lastModifiedBy>
  <cp:revision>5</cp:revision>
  <dcterms:created xsi:type="dcterms:W3CDTF">2011-05-13T23:42:08Z</dcterms:created>
  <dcterms:modified xsi:type="dcterms:W3CDTF">2011-05-14T02:53:21Z</dcterms:modified>
</cp:coreProperties>
</file>