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60" r:id="rId5"/>
    <p:sldId id="263" r:id="rId6"/>
    <p:sldId id="261" r:id="rId7"/>
    <p:sldId id="257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16DEB50-1D5C-43B8-8672-6285684C57B5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5629AB9-68E2-44D5-9E64-42B772DC7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2438400"/>
          </a:xfrm>
        </p:spPr>
        <p:txBody>
          <a:bodyPr>
            <a:noAutofit/>
          </a:bodyPr>
          <a:lstStyle/>
          <a:p>
            <a:r>
              <a:rPr lang="en-US" sz="4000" dirty="0" smtClean="0"/>
              <a:t>Updating Environmental Sampling Data for Routine Reporting Deliverables Using Python Scripting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52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Virginia Lenvik</a:t>
            </a:r>
          </a:p>
          <a:p>
            <a:r>
              <a:rPr lang="en-US" sz="2400" dirty="0" smtClean="0"/>
              <a:t>Geography 375</a:t>
            </a:r>
          </a:p>
          <a:p>
            <a:r>
              <a:rPr lang="en-US" sz="2400" dirty="0" smtClean="0"/>
              <a:t>Spring 2013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 smtClean="0"/>
              <a:t>Three sites are sampled for contamination based on a scheduled plan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Final deliverable is a PDF map with most recent sampling results posted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733800"/>
          </a:xfrm>
        </p:spPr>
        <p:txBody>
          <a:bodyPr/>
          <a:lstStyle/>
          <a:p>
            <a:r>
              <a:rPr lang="en-US" dirty="0" err="1" smtClean="0"/>
              <a:t>ArcMap</a:t>
            </a:r>
            <a:r>
              <a:rPr lang="en-US" dirty="0" smtClean="0"/>
              <a:t> Template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Final Map in PDF format</a:t>
            </a:r>
            <a:endParaRPr lang="en-US" dirty="0"/>
          </a:p>
        </p:txBody>
      </p:sp>
      <p:pic>
        <p:nvPicPr>
          <p:cNvPr id="7" name="Picture Placeholder 4" descr="pdf_section.jpg"/>
          <p:cNvPicPr>
            <a:picLocks noChangeAspect="1"/>
          </p:cNvPicPr>
          <p:nvPr/>
        </p:nvPicPr>
        <p:blipFill>
          <a:blip r:embed="rId3" cstate="print"/>
          <a:srcRect t="369" b="369"/>
          <a:stretch>
            <a:fillRect/>
          </a:stretch>
        </p:blipFill>
        <p:spPr>
          <a:xfrm>
            <a:off x="533400" y="2209800"/>
            <a:ext cx="3810000" cy="285750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486874" y="2133600"/>
          <a:ext cx="4041131" cy="3124200"/>
        </p:xfrm>
        <a:graphic>
          <a:graphicData uri="http://schemas.openxmlformats.org/presentationml/2006/ole">
            <p:oleObj spid="_x0000_s1027" name="Acrobat Document" r:id="rId4" imgW="7542857" imgH="5830114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51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Beginning the Script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0" y="1066801"/>
            <a:ext cx="3008313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The purpose of the script is documented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some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metadata is recorded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arcpy</a:t>
            </a:r>
            <a:r>
              <a:rPr lang="en-US" dirty="0" smtClean="0"/>
              <a:t> modules are imported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Traceback</a:t>
            </a:r>
            <a:r>
              <a:rPr lang="en-US" dirty="0" smtClean="0"/>
              <a:t> helps identify where errors are occurring and is used in the except statement</a:t>
            </a:r>
          </a:p>
          <a:p>
            <a:endParaRPr lang="en-US" dirty="0" smtClean="0"/>
          </a:p>
          <a:p>
            <a:r>
              <a:rPr lang="en-US" dirty="0" smtClean="0"/>
              <a:t>Variables are  set for updating the map elements</a:t>
            </a:r>
          </a:p>
          <a:p>
            <a:endParaRPr lang="en-US" dirty="0" smtClean="0"/>
          </a:p>
          <a:p>
            <a:r>
              <a:rPr lang="en-US" dirty="0" smtClean="0"/>
              <a:t>Workspace is set</a:t>
            </a:r>
          </a:p>
          <a:p>
            <a:endParaRPr lang="en-US" dirty="0" smtClean="0"/>
          </a:p>
          <a:p>
            <a:r>
              <a:rPr lang="en-US" dirty="0" smtClean="0"/>
              <a:t>Variables are set for  creating the join and search cursor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Documentation</a:t>
            </a:r>
            <a:r>
              <a:rPr lang="en-US" dirty="0" smtClean="0"/>
              <a:t> within the script is very important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304800"/>
            <a:ext cx="52641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04800"/>
            <a:ext cx="6019800" cy="182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124200"/>
            <a:ext cx="6019800" cy="341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47800" y="2209801"/>
            <a:ext cx="594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An interesting problem occurred with </a:t>
            </a:r>
            <a:r>
              <a:rPr lang="en-US" sz="1400" dirty="0" err="1" smtClean="0"/>
              <a:t>rstrip</a:t>
            </a:r>
            <a:r>
              <a:rPr lang="en-US" sz="1400" dirty="0" smtClean="0"/>
              <a:t>. The last character in one file name had to be added back in with code (see the </a:t>
            </a:r>
            <a:r>
              <a:rPr lang="en-US" sz="1400" dirty="0" smtClean="0">
                <a:solidFill>
                  <a:srgbClr val="00B050"/>
                </a:solidFill>
              </a:rPr>
              <a:t>‘s’</a:t>
            </a:r>
            <a:r>
              <a:rPr lang="en-US" sz="1400" dirty="0" smtClean="0"/>
              <a:t> below) Printing the query helped find the problem:  </a:t>
            </a:r>
            <a:r>
              <a:rPr lang="en-US" sz="1400" dirty="0" err="1" smtClean="0"/>
              <a:t>Sample_location.Name</a:t>
            </a:r>
            <a:r>
              <a:rPr lang="en-US" sz="1400" dirty="0" smtClean="0"/>
              <a:t> = Results_v3.SampleID</a:t>
            </a:r>
            <a:endParaRPr lang="en-US" sz="1600" dirty="0" smtClean="0"/>
          </a:p>
          <a:p>
            <a:endParaRPr lang="en-US" sz="1400" dirty="0" smtClean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73050"/>
            <a:ext cx="2932113" cy="2603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609600"/>
            <a:ext cx="3008313" cy="55165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Two files are joined and a search cursor finds the matching records</a:t>
            </a:r>
          </a:p>
          <a:p>
            <a:endParaRPr lang="en-US" sz="1800" dirty="0" smtClean="0"/>
          </a:p>
          <a:p>
            <a:r>
              <a:rPr lang="en-US" sz="1800" dirty="0" smtClean="0"/>
              <a:t>It is useful to print the result of the search to the Python shell to be sure the correct data has been retrieved and that it is complete</a:t>
            </a:r>
          </a:p>
          <a:p>
            <a:endParaRPr lang="en-US" sz="1800" dirty="0" smtClean="0"/>
          </a:p>
          <a:p>
            <a:r>
              <a:rPr lang="en-US" sz="1800" dirty="0" smtClean="0"/>
              <a:t>At this point the update should occur</a:t>
            </a:r>
          </a:p>
          <a:p>
            <a:endParaRPr lang="en-US" sz="1800" dirty="0" smtClean="0"/>
          </a:p>
          <a:p>
            <a:r>
              <a:rPr lang="en-US" sz="1800" dirty="0" smtClean="0"/>
              <a:t>The next step uses the mapping module functions to complete the deliverables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8928" y="273050"/>
            <a:ext cx="3723994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724400"/>
            <a:ext cx="5486400" cy="228600"/>
          </a:xfrm>
        </p:spPr>
        <p:txBody>
          <a:bodyPr>
            <a:noAutofit/>
          </a:bodyPr>
          <a:lstStyle/>
          <a:p>
            <a:endParaRPr lang="en-US" sz="1200" b="0" dirty="0"/>
          </a:p>
        </p:txBody>
      </p:sp>
      <p:pic>
        <p:nvPicPr>
          <p:cNvPr id="5" name="Picture Placeholder 4" descr="pdf_sectio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69" b="369"/>
          <a:stretch>
            <a:fillRect/>
          </a:stretch>
        </p:blipFill>
        <p:spPr>
          <a:xfrm>
            <a:off x="1390121" y="413940"/>
            <a:ext cx="6153679" cy="461525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181600"/>
            <a:ext cx="5983288" cy="914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 map template contains placeholders  for the title and date etc. which are modified when the script is run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0"/>
            <a:ext cx="5486400" cy="5667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648200"/>
            <a:ext cx="3505200" cy="1524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Map elements and </a:t>
            </a:r>
            <a:r>
              <a:rPr lang="en-US" sz="1600" dirty="0" err="1" smtClean="0"/>
              <a:t>dataframe</a:t>
            </a:r>
            <a:r>
              <a:rPr lang="en-US" sz="1600" dirty="0" smtClean="0"/>
              <a:t>   extents</a:t>
            </a:r>
          </a:p>
          <a:p>
            <a:r>
              <a:rPr lang="en-US" sz="1600" dirty="0" smtClean="0"/>
              <a:t>   are modified  by the script</a:t>
            </a:r>
          </a:p>
          <a:p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Final PDFs  are named and exported </a:t>
            </a:r>
            <a:endParaRPr lang="en-US" sz="1600" dirty="0"/>
          </a:p>
        </p:txBody>
      </p:sp>
      <p:pic>
        <p:nvPicPr>
          <p:cNvPr id="7" name="Picture 6" descr="w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4429596" cy="3430440"/>
          </a:xfrm>
          <a:prstGeom prst="rect">
            <a:avLst/>
          </a:prstGeom>
        </p:spPr>
      </p:pic>
      <p:pic>
        <p:nvPicPr>
          <p:cNvPr id="5" name="Picture Placeholder 4" descr="North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363" b="1363"/>
          <a:stretch>
            <a:fillRect/>
          </a:stretch>
        </p:blipFill>
        <p:spPr>
          <a:xfrm>
            <a:off x="1371600" y="990600"/>
            <a:ext cx="4876800" cy="3657600"/>
          </a:xfrm>
        </p:spPr>
      </p:pic>
      <p:pic>
        <p:nvPicPr>
          <p:cNvPr id="6" name="Picture 5" descr="sout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1828800"/>
            <a:ext cx="4942697" cy="3779355"/>
          </a:xfrm>
          <a:prstGeom prst="rect">
            <a:avLst/>
          </a:prstGeom>
        </p:spPr>
      </p:pic>
      <p:pic>
        <p:nvPicPr>
          <p:cNvPr id="8" name="Picture 7" descr="west-tit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86600" y="0"/>
            <a:ext cx="1832947" cy="1295400"/>
          </a:xfrm>
          <a:prstGeom prst="rect">
            <a:avLst/>
          </a:prstGeom>
        </p:spPr>
      </p:pic>
      <p:pic>
        <p:nvPicPr>
          <p:cNvPr id="9" name="Picture 8" descr="map-element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969576"/>
            <a:ext cx="1905000" cy="1040546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1152</TotalTime>
  <Words>234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Office Theme</vt:lpstr>
      <vt:lpstr>Aspect</vt:lpstr>
      <vt:lpstr>Acrobat Document</vt:lpstr>
      <vt:lpstr>Updating Environmental Sampling Data for Routine Reporting Deliverables Using Python Scripting </vt:lpstr>
      <vt:lpstr>Three sites are sampled for contamination based on a scheduled plan  Final deliverable is a PDF map with most recent sampling results posted</vt:lpstr>
      <vt:lpstr> Beginning the Script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</dc:creator>
  <cp:lastModifiedBy>Office</cp:lastModifiedBy>
  <cp:revision>27</cp:revision>
  <dcterms:created xsi:type="dcterms:W3CDTF">2013-05-20T19:30:18Z</dcterms:created>
  <dcterms:modified xsi:type="dcterms:W3CDTF">2013-05-22T22:16:07Z</dcterms:modified>
</cp:coreProperties>
</file>