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6" r:id="rId10"/>
    <p:sldId id="265" r:id="rId11"/>
    <p:sldId id="264" r:id="rId12"/>
    <p:sldId id="267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602" autoAdjust="0"/>
  </p:normalViewPr>
  <p:slideViewPr>
    <p:cSldViewPr>
      <p:cViewPr>
        <p:scale>
          <a:sx n="90" d="100"/>
          <a:sy n="90" d="100"/>
        </p:scale>
        <p:origin x="-1596" y="-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8ADB569-F536-443F-B5DB-F464CFC37418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CF19B21-163A-476A-9DA8-AEC3B07817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8ADB569-F536-443F-B5DB-F464CFC37418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CF19B21-163A-476A-9DA8-AEC3B078172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8ADB569-F536-443F-B5DB-F464CFC37418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CF19B21-163A-476A-9DA8-AEC3B07817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DB569-F536-443F-B5DB-F464CFC37418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B21-163A-476A-9DA8-AEC3B078172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DB569-F536-443F-B5DB-F464CFC37418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B21-163A-476A-9DA8-AEC3B078172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8ADB569-F536-443F-B5DB-F464CFC37418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CF19B21-163A-476A-9DA8-AEC3B078172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DB569-F536-443F-B5DB-F464CFC37418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B21-163A-476A-9DA8-AEC3B07817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8ADB569-F536-443F-B5DB-F464CFC37418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CF19B21-163A-476A-9DA8-AEC3B0781721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8ADB569-F536-443F-B5DB-F464CFC37418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CF19B21-163A-476A-9DA8-AEC3B078172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DB569-F536-443F-B5DB-F464CFC37418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B21-163A-476A-9DA8-AEC3B07817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DB569-F536-443F-B5DB-F464CFC37418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9B21-163A-476A-9DA8-AEC3B07817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8ADB569-F536-443F-B5DB-F464CFC37418}" type="datetimeFigureOut">
              <a:rPr lang="en-US" smtClean="0"/>
              <a:t>5/14/2010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CF19B21-163A-476A-9DA8-AEC3B07817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Geography 376 Project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Clip &amp; Convert to ASCII Program</a:t>
            </a:r>
          </a:p>
          <a:p>
            <a:endParaRPr lang="en-US" dirty="0" smtClean="0"/>
          </a:p>
          <a:p>
            <a:r>
              <a:rPr lang="en-US" dirty="0" smtClean="0"/>
              <a:t>Kelly Knapp</a:t>
            </a:r>
          </a:p>
          <a:p>
            <a:r>
              <a:rPr lang="en-US" dirty="0" smtClean="0"/>
              <a:t>Spring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579438"/>
          </a:xfrm>
        </p:spPr>
        <p:txBody>
          <a:bodyPr/>
          <a:lstStyle/>
          <a:p>
            <a:pPr algn="ctr"/>
            <a:r>
              <a:rPr lang="en-US" dirty="0" smtClean="0"/>
              <a:t>Basic parts of script</a:t>
            </a:r>
            <a:endParaRPr lang="en-US" dirty="0"/>
          </a:p>
        </p:txBody>
      </p:sp>
      <p:pic>
        <p:nvPicPr>
          <p:cNvPr id="4" name="Content Placeholder 3" descr="script0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38200" y="838200"/>
            <a:ext cx="6043709" cy="548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938644" y="1600200"/>
            <a:ext cx="1244251" cy="338554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Comments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0" y="2581870"/>
            <a:ext cx="2719014" cy="1077218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Import Modules</a:t>
            </a:r>
          </a:p>
          <a:p>
            <a:pPr>
              <a:buFont typeface="Arial" pitchFamily="34" charset="0"/>
              <a:buChar char="•"/>
            </a:pPr>
            <a:endParaRPr lang="en-US" sz="1600" b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Load Toolboxes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Check out </a:t>
            </a:r>
            <a:r>
              <a:rPr lang="en-US" sz="1600" b="1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SpatialAnalyst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7400" y="4953000"/>
            <a:ext cx="2008883" cy="58477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Setup of Data Path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Variables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script02_path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69145" y="457200"/>
            <a:ext cx="6547351" cy="5943600"/>
          </a:xfrm>
        </p:spPr>
      </p:pic>
      <p:sp>
        <p:nvSpPr>
          <p:cNvPr id="5" name="TextBox 4"/>
          <p:cNvSpPr txBox="1"/>
          <p:nvPr/>
        </p:nvSpPr>
        <p:spPr>
          <a:xfrm>
            <a:off x="5029200" y="2057400"/>
            <a:ext cx="3420958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Setup of Data Path Variables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Output Folder variables (Clip &amp; ASCII files saved here)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65842" y="4126468"/>
            <a:ext cx="3192358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Function for Error Handling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ipt03_folder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98325" y="457200"/>
            <a:ext cx="6547351" cy="5943600"/>
          </a:xfrm>
        </p:spPr>
      </p:pic>
      <p:sp>
        <p:nvSpPr>
          <p:cNvPr id="7" name="TextBox 6"/>
          <p:cNvSpPr txBox="1"/>
          <p:nvPr/>
        </p:nvSpPr>
        <p:spPr>
          <a:xfrm>
            <a:off x="5029200" y="2057400"/>
            <a:ext cx="3048000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Check for existing folders</a:t>
            </a:r>
          </a:p>
          <a:p>
            <a:pPr>
              <a:buFont typeface="Arial" pitchFamily="34" charset="0"/>
              <a:buChar char="•"/>
            </a:pPr>
            <a:endParaRPr lang="en-US" sz="1600" b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Delete &amp; Create new folders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4114800"/>
            <a:ext cx="2658958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Create List of </a:t>
            </a:r>
            <a:r>
              <a:rPr lang="en-US" sz="1600" b="1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Rasters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ipt04_loop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98325" y="457200"/>
            <a:ext cx="6547351" cy="5943600"/>
          </a:xfrm>
        </p:spPr>
      </p:pic>
      <p:sp>
        <p:nvSpPr>
          <p:cNvPr id="5" name="TextBox 4"/>
          <p:cNvSpPr txBox="1"/>
          <p:nvPr/>
        </p:nvSpPr>
        <p:spPr>
          <a:xfrm>
            <a:off x="5257800" y="1828800"/>
            <a:ext cx="3048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Description attributes displayed on screen for user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4572000"/>
            <a:ext cx="1896958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Variables for Clip &amp; ASCII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ipt05_clip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98325" y="457200"/>
            <a:ext cx="6547351" cy="5943600"/>
          </a:xfrm>
        </p:spPr>
      </p:pic>
      <p:sp>
        <p:nvSpPr>
          <p:cNvPr id="5" name="TextBox 4"/>
          <p:cNvSpPr txBox="1"/>
          <p:nvPr/>
        </p:nvSpPr>
        <p:spPr>
          <a:xfrm>
            <a:off x="5791200" y="3886200"/>
            <a:ext cx="2667000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Clip &amp; ASCII conversion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1701225"/>
            <a:ext cx="1896958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Variables for Clip &amp; ASCII process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400" y="5257800"/>
            <a:ext cx="2362200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# of </a:t>
            </a:r>
            <a:r>
              <a:rPr lang="en-US" sz="1600" b="1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rasters</a:t>
            </a:r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modified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ipt06_excep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98325" y="457200"/>
            <a:ext cx="6547351" cy="5943600"/>
          </a:xfrm>
        </p:spPr>
      </p:pic>
      <p:sp>
        <p:nvSpPr>
          <p:cNvPr id="5" name="TextBox 4"/>
          <p:cNvSpPr txBox="1"/>
          <p:nvPr/>
        </p:nvSpPr>
        <p:spPr>
          <a:xfrm>
            <a:off x="5029200" y="4876800"/>
            <a:ext cx="35814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Check in Spatial Analyst extension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Delete </a:t>
            </a:r>
            <a:r>
              <a:rPr lang="en-US" sz="1600" b="1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gp</a:t>
            </a:r>
            <a:endParaRPr lang="en-US" sz="1600" b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2362200"/>
            <a:ext cx="1896958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Except  block for error handling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8762"/>
            <a:ext cx="7467600" cy="731838"/>
          </a:xfrm>
        </p:spPr>
        <p:txBody>
          <a:bodyPr anchor="ctr"/>
          <a:lstStyle/>
          <a:p>
            <a:pPr algn="ctr"/>
            <a:r>
              <a:rPr lang="en-US" dirty="0" smtClean="0"/>
              <a:t>Custom Tool GUI</a:t>
            </a:r>
            <a:endParaRPr lang="en-US" dirty="0"/>
          </a:p>
        </p:txBody>
      </p:sp>
      <p:pic>
        <p:nvPicPr>
          <p:cNvPr id="4" name="Content Placeholder 3" descr="toolgui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296037"/>
            <a:ext cx="7467600" cy="47961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731838"/>
          </a:xfrm>
        </p:spPr>
        <p:txBody>
          <a:bodyPr anchor="ctr"/>
          <a:lstStyle/>
          <a:p>
            <a:pPr algn="ctr"/>
            <a:r>
              <a:rPr lang="en-US" dirty="0" smtClean="0"/>
              <a:t>Tool Parameters</a:t>
            </a:r>
            <a:endParaRPr lang="en-US" dirty="0"/>
          </a:p>
        </p:txBody>
      </p:sp>
      <p:pic>
        <p:nvPicPr>
          <p:cNvPr id="4" name="Content Placeholder 3" descr="tool_param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63550" y="990600"/>
            <a:ext cx="2736850" cy="3663950"/>
          </a:xfrm>
        </p:spPr>
      </p:pic>
      <p:pic>
        <p:nvPicPr>
          <p:cNvPr id="5" name="Content Placeholder 3" descr="tool_param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1676400"/>
            <a:ext cx="2736850" cy="3663949"/>
          </a:xfrm>
          <a:prstGeom prst="rect">
            <a:avLst/>
          </a:prstGeom>
        </p:spPr>
      </p:pic>
      <p:pic>
        <p:nvPicPr>
          <p:cNvPr id="6" name="Content Placeholder 3" descr="tool_param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2743200"/>
            <a:ext cx="2736850" cy="36639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731838"/>
          </a:xfrm>
        </p:spPr>
        <p:txBody>
          <a:bodyPr anchor="ctr"/>
          <a:lstStyle/>
          <a:p>
            <a:pPr algn="ctr"/>
            <a:r>
              <a:rPr lang="en-US" dirty="0" smtClean="0"/>
              <a:t>Custom Tool GUI</a:t>
            </a:r>
            <a:endParaRPr lang="en-US" dirty="0"/>
          </a:p>
        </p:txBody>
      </p:sp>
      <p:pic>
        <p:nvPicPr>
          <p:cNvPr id="4" name="Content Placeholder 3" descr="tool_polyclip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283861"/>
            <a:ext cx="7467600" cy="4820503"/>
          </a:xfrm>
        </p:spPr>
      </p:pic>
      <p:sp>
        <p:nvSpPr>
          <p:cNvPr id="5" name="TextBox 4"/>
          <p:cNvSpPr txBox="1"/>
          <p:nvPr/>
        </p:nvSpPr>
        <p:spPr>
          <a:xfrm>
            <a:off x="3048000" y="4953000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Example of User Inputs</a:t>
            </a:r>
            <a:endParaRPr lang="en-US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ioclim_orig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304800"/>
            <a:ext cx="5334000" cy="3333750"/>
          </a:xfrm>
        </p:spPr>
      </p:pic>
      <p:pic>
        <p:nvPicPr>
          <p:cNvPr id="5" name="Content Placeholder 3" descr="bioclim_or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971800"/>
            <a:ext cx="5334000" cy="3333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72200" y="1524000"/>
            <a:ext cx="1888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Original GRID file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2200" y="3928646"/>
            <a:ext cx="2169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Clipped raster using</a:t>
            </a:r>
            <a:b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Polygon Features </a:t>
            </a:r>
            <a:b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for extents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0800000" flipV="1">
            <a:off x="3352800" y="4267200"/>
            <a:ext cx="2743200" cy="228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lip_rect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533400"/>
            <a:ext cx="4267200" cy="2667000"/>
          </a:xfrm>
        </p:spPr>
      </p:pic>
      <p:pic>
        <p:nvPicPr>
          <p:cNvPr id="6" name="Content Placeholder 4" descr="clip_rec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3429000"/>
            <a:ext cx="4267200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0" y="1524000"/>
            <a:ext cx="30460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Clipped raster with User</a:t>
            </a:r>
            <a:b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Defined Latitude &amp; Longitude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Coordinates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400" y="3928646"/>
            <a:ext cx="2169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Clipped raster using</a:t>
            </a:r>
            <a:b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Polygon Features </a:t>
            </a:r>
            <a:b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for extents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lip_rect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16037" y="533400"/>
            <a:ext cx="4149526" cy="2667000"/>
          </a:xfrm>
        </p:spPr>
      </p:pic>
      <p:pic>
        <p:nvPicPr>
          <p:cNvPr id="6" name="Content Placeholder 4" descr="clip_rec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4601" y="3429000"/>
            <a:ext cx="4024797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0" y="1219200"/>
            <a:ext cx="1103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Tool Help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400" y="3928646"/>
            <a:ext cx="26094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HTML Exported Help File</a:t>
            </a:r>
            <a:endParaRPr 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lip_rec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95375" y="609600"/>
            <a:ext cx="6953250" cy="5638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lip_rec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27175" y="441325"/>
            <a:ext cx="6089650" cy="59753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72</TotalTime>
  <Words>135</Words>
  <Application>Microsoft Office PowerPoint</Application>
  <PresentationFormat>On-screen Show (4:3)</PresentationFormat>
  <Paragraphs>39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Oriel</vt:lpstr>
      <vt:lpstr>Geography 376 Project</vt:lpstr>
      <vt:lpstr>Basic parts of script</vt:lpstr>
      <vt:lpstr>Slide 3</vt:lpstr>
      <vt:lpstr>Slide 4</vt:lpstr>
      <vt:lpstr>Slide 5</vt:lpstr>
      <vt:lpstr>Slide 6</vt:lpstr>
      <vt:lpstr>Slide 7</vt:lpstr>
      <vt:lpstr>Custom Tool GUI</vt:lpstr>
      <vt:lpstr>Tool Parameters</vt:lpstr>
      <vt:lpstr>Custom Tool GUI</vt:lpstr>
      <vt:lpstr>Slide 11</vt:lpstr>
      <vt:lpstr>Slide 12</vt:lpstr>
      <vt:lpstr>Slide 13</vt:lpstr>
      <vt:lpstr>Slide 14</vt:lpstr>
      <vt:lpstr>Slide 15</vt:lpstr>
    </vt:vector>
  </TitlesOfParts>
  <Company>LRCCD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 376 Project</dc:title>
  <dc:creator>ewcstudent</dc:creator>
  <cp:lastModifiedBy>ewcstudent</cp:lastModifiedBy>
  <cp:revision>25</cp:revision>
  <dcterms:created xsi:type="dcterms:W3CDTF">2010-05-15T01:34:50Z</dcterms:created>
  <dcterms:modified xsi:type="dcterms:W3CDTF">2010-05-15T02:47:36Z</dcterms:modified>
</cp:coreProperties>
</file>