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5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53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1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0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5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3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0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0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4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6BB93-14C5-44A2-B470-7B7AF8D84B6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32C76-CB8B-4F3C-876F-13C979981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9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Flex </a:t>
            </a:r>
            <a:r>
              <a:rPr lang="en-US" dirty="0" err="1" smtClean="0"/>
              <a:t>AppBuilder</a:t>
            </a:r>
            <a:r>
              <a:rPr lang="en-US" dirty="0" smtClean="0"/>
              <a:t> Preview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Bryan Goodrich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53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builder-setting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863"/>
            <a:ext cx="9144000" cy="6518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173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builder-application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863"/>
            <a:ext cx="9144000" cy="6518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481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builder-operational layer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863"/>
            <a:ext cx="9144000" cy="6518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197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builder-map exten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863"/>
            <a:ext cx="9144000" cy="6518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132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builder-widget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75"/>
            <a:ext cx="9144000" cy="6621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729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gets-Geoprocessing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8" y="0"/>
            <a:ext cx="75152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41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gets-Heatmap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8" y="0"/>
            <a:ext cx="75152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307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tman-websit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8" y="0"/>
            <a:ext cx="89884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83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builder-layou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8" y="0"/>
            <a:ext cx="75152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145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builder-desig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238"/>
            <a:ext cx="9144000" cy="6105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70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builder-preview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3" y="0"/>
            <a:ext cx="81438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81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On-screen Show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Flex AppBuilder Preview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Flex AppBuilder Preview</dc:title>
  <dc:creator>arc</dc:creator>
  <cp:lastModifiedBy>arc</cp:lastModifiedBy>
  <cp:revision>2</cp:revision>
  <dcterms:created xsi:type="dcterms:W3CDTF">2012-12-12T02:08:44Z</dcterms:created>
  <dcterms:modified xsi:type="dcterms:W3CDTF">2012-12-12T02:09:47Z</dcterms:modified>
</cp:coreProperties>
</file>