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customXml/itemProps8.xml" ContentType="application/vnd.openxmlformats-officedocument.customXmlPropertie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1" r:id="rId9"/>
  </p:sldMasterIdLst>
  <p:notesMasterIdLst>
    <p:notesMasterId r:id="rId21"/>
  </p:notesMasterIdLst>
  <p:sldIdLst>
    <p:sldId id="256" r:id="rId10"/>
    <p:sldId id="257" r:id="rId11"/>
    <p:sldId id="266" r:id="rId12"/>
    <p:sldId id="259" r:id="rId13"/>
    <p:sldId id="267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Hidden slides" id="{42A971FB-4DB6-46DD-9FF9-31A209DDF614}">
          <p14:sldIdLst>
            <p14:sldId id="274"/>
          </p14:sldIdLst>
        </p14:section>
        <p14:section name="Geography presentation" id="{92F075EE-2BFD-4669-98C9-8B847A12B9E0}">
          <p14:sldIdLst>
            <p14:sldId id="256"/>
            <p14:sldId id="257"/>
            <p14:sldId id="258"/>
            <p14:sldId id="259"/>
            <p14:sldId id="260"/>
            <p14:sldId id="267"/>
            <p14:sldId id="269"/>
            <p14:sldId id="268"/>
            <p14:sldId id="270"/>
            <p14:sldId id="266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4" autoAdjust="0"/>
    <p:restoredTop sz="87050" autoAdjust="0"/>
  </p:normalViewPr>
  <p:slideViewPr>
    <p:cSldViewPr>
      <p:cViewPr>
        <p:scale>
          <a:sx n="60" d="100"/>
          <a:sy n="60" d="100"/>
        </p:scale>
        <p:origin x="-732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F90D3-D1FE-4298-9CA8-D879DEDB22E0}" type="datetimeFigureOut">
              <a:rPr lang="en-US" smtClean="0"/>
              <a:pPr/>
              <a:t>12/12/2010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59636-259F-414F-A5CA-CB1ACE275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370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ags" Target="../tags/tag1.xml"/><Relationship Id="rId1" Type="http://schemas.openxmlformats.org/officeDocument/2006/relationships/customXml" Target="../../customXml/item2.xml"/><Relationship Id="rId6" Type="http://schemas.openxmlformats.org/officeDocument/2006/relationships/tags" Target="../tags/tag5.xml"/><Relationship Id="rId11" Type="http://schemas.openxmlformats.org/officeDocument/2006/relationships/image" Target="../media/image6.png"/><Relationship Id="rId5" Type="http://schemas.openxmlformats.org/officeDocument/2006/relationships/tags" Target="../tags/tag4.xml"/><Relationship Id="rId10" Type="http://schemas.openxmlformats.org/officeDocument/2006/relationships/image" Target="../media/image5.png"/><Relationship Id="rId4" Type="http://schemas.openxmlformats.org/officeDocument/2006/relationships/tags" Target="../tags/tag3.xml"/><Relationship Id="rId9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6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5.png"/><Relationship Id="rId2" Type="http://schemas.openxmlformats.org/officeDocument/2006/relationships/tags" Target="../tags/tag7.xml"/><Relationship Id="rId1" Type="http://schemas.openxmlformats.org/officeDocument/2006/relationships/customXml" Target="../../customXml/item8.xml"/><Relationship Id="rId6" Type="http://schemas.openxmlformats.org/officeDocument/2006/relationships/tags" Target="../tags/tag11.xml"/><Relationship Id="rId11" Type="http://schemas.openxmlformats.org/officeDocument/2006/relationships/image" Target="../media/image4.png"/><Relationship Id="rId5" Type="http://schemas.openxmlformats.org/officeDocument/2006/relationships/tags" Target="../tags/tag1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customXml" Target="../../customXml/item7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74" name="Group 54"/>
          <p:cNvGrpSpPr>
            <a:grpSpLocks/>
          </p:cNvGrpSpPr>
          <p:nvPr/>
        </p:nvGrpSpPr>
        <p:grpSpPr bwMode="auto">
          <a:xfrm>
            <a:off x="0" y="-12700"/>
            <a:ext cx="9156700" cy="6870700"/>
            <a:chOff x="0" y="-8"/>
            <a:chExt cx="5768" cy="4328"/>
          </a:xfrm>
        </p:grpSpPr>
        <p:sp>
          <p:nvSpPr>
            <p:cNvPr id="30771" name="Rectangle 51"/>
            <p:cNvSpPr>
              <a:spLocks noChangeArrowheads="1"/>
            </p:cNvSpPr>
            <p:nvPr userDrawn="1"/>
          </p:nvSpPr>
          <p:spPr bwMode="white">
            <a:xfrm>
              <a:off x="0" y="1344"/>
              <a:ext cx="5760" cy="297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23" name="Group 3"/>
            <p:cNvGrpSpPr>
              <a:grpSpLocks/>
            </p:cNvGrpSpPr>
            <p:nvPr userDrawn="1"/>
          </p:nvGrpSpPr>
          <p:grpSpPr bwMode="auto">
            <a:xfrm>
              <a:off x="0" y="-8"/>
              <a:ext cx="5768" cy="4328"/>
              <a:chOff x="0" y="0"/>
              <a:chExt cx="5768" cy="4328"/>
            </a:xfrm>
          </p:grpSpPr>
          <p:sp>
            <p:nvSpPr>
              <p:cNvPr id="30724" name="Freeform 4"/>
              <p:cNvSpPr>
                <a:spLocks/>
              </p:cNvSpPr>
              <p:nvPr/>
            </p:nvSpPr>
            <p:spPr bwMode="hidden">
              <a:xfrm>
                <a:off x="0" y="0"/>
                <a:ext cx="3640" cy="1434"/>
              </a:xfrm>
              <a:custGeom>
                <a:avLst/>
                <a:gdLst>
                  <a:gd name="T0" fmla="*/ 0 w 3640"/>
                  <a:gd name="T1" fmla="*/ 1152 h 1434"/>
                  <a:gd name="T2" fmla="*/ 672 w 3640"/>
                  <a:gd name="T3" fmla="*/ 1392 h 1434"/>
                  <a:gd name="T4" fmla="*/ 912 w 3640"/>
                  <a:gd name="T5" fmla="*/ 1152 h 1434"/>
                  <a:gd name="T6" fmla="*/ 864 w 3640"/>
                  <a:gd name="T7" fmla="*/ 816 h 1434"/>
                  <a:gd name="T8" fmla="*/ 1170 w 3640"/>
                  <a:gd name="T9" fmla="*/ 588 h 1434"/>
                  <a:gd name="T10" fmla="*/ 1692 w 3640"/>
                  <a:gd name="T11" fmla="*/ 546 h 1434"/>
                  <a:gd name="T12" fmla="*/ 2112 w 3640"/>
                  <a:gd name="T13" fmla="*/ 576 h 1434"/>
                  <a:gd name="T14" fmla="*/ 2208 w 3640"/>
                  <a:gd name="T15" fmla="*/ 384 h 1434"/>
                  <a:gd name="T16" fmla="*/ 2184 w 3640"/>
                  <a:gd name="T17" fmla="*/ 138 h 1434"/>
                  <a:gd name="T18" fmla="*/ 2640 w 3640"/>
                  <a:gd name="T19" fmla="*/ 144 h 1434"/>
                  <a:gd name="T20" fmla="*/ 3024 w 3640"/>
                  <a:gd name="T21" fmla="*/ 432 h 1434"/>
                  <a:gd name="T22" fmla="*/ 3552 w 3640"/>
                  <a:gd name="T23" fmla="*/ 192 h 1434"/>
                  <a:gd name="T24" fmla="*/ 3552 w 3640"/>
                  <a:gd name="T25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40" h="1434">
                    <a:moveTo>
                      <a:pt x="0" y="1152"/>
                    </a:moveTo>
                    <a:cubicBezTo>
                      <a:pt x="112" y="1192"/>
                      <a:pt x="204" y="1434"/>
                      <a:pt x="672" y="1392"/>
                    </a:cubicBezTo>
                    <a:cubicBezTo>
                      <a:pt x="824" y="1392"/>
                      <a:pt x="880" y="1248"/>
                      <a:pt x="912" y="1152"/>
                    </a:cubicBezTo>
                    <a:cubicBezTo>
                      <a:pt x="944" y="1056"/>
                      <a:pt x="821" y="910"/>
                      <a:pt x="864" y="816"/>
                    </a:cubicBezTo>
                    <a:cubicBezTo>
                      <a:pt x="864" y="552"/>
                      <a:pt x="1044" y="582"/>
                      <a:pt x="1170" y="588"/>
                    </a:cubicBezTo>
                    <a:cubicBezTo>
                      <a:pt x="1386" y="666"/>
                      <a:pt x="1535" y="548"/>
                      <a:pt x="1692" y="546"/>
                    </a:cubicBezTo>
                    <a:cubicBezTo>
                      <a:pt x="1849" y="544"/>
                      <a:pt x="1944" y="648"/>
                      <a:pt x="2112" y="576"/>
                    </a:cubicBezTo>
                    <a:cubicBezTo>
                      <a:pt x="2250" y="510"/>
                      <a:pt x="2200" y="448"/>
                      <a:pt x="2208" y="384"/>
                    </a:cubicBezTo>
                    <a:cubicBezTo>
                      <a:pt x="2220" y="311"/>
                      <a:pt x="2040" y="198"/>
                      <a:pt x="2184" y="138"/>
                    </a:cubicBezTo>
                    <a:cubicBezTo>
                      <a:pt x="2346" y="60"/>
                      <a:pt x="2500" y="95"/>
                      <a:pt x="2640" y="144"/>
                    </a:cubicBezTo>
                    <a:cubicBezTo>
                      <a:pt x="2780" y="193"/>
                      <a:pt x="2872" y="424"/>
                      <a:pt x="3024" y="432"/>
                    </a:cubicBezTo>
                    <a:cubicBezTo>
                      <a:pt x="3176" y="440"/>
                      <a:pt x="3464" y="264"/>
                      <a:pt x="3552" y="192"/>
                    </a:cubicBezTo>
                    <a:cubicBezTo>
                      <a:pt x="3640" y="120"/>
                      <a:pt x="3552" y="40"/>
                      <a:pt x="355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25" name="Freeform 5"/>
              <p:cNvSpPr>
                <a:spLocks/>
              </p:cNvSpPr>
              <p:nvPr/>
            </p:nvSpPr>
            <p:spPr bwMode="hidden">
              <a:xfrm>
                <a:off x="0" y="0"/>
                <a:ext cx="1996" cy="1240"/>
              </a:xfrm>
              <a:custGeom>
                <a:avLst/>
                <a:gdLst>
                  <a:gd name="T0" fmla="*/ 0 w 1996"/>
                  <a:gd name="T1" fmla="*/ 960 h 1240"/>
                  <a:gd name="T2" fmla="*/ 336 w 1996"/>
                  <a:gd name="T3" fmla="*/ 1200 h 1240"/>
                  <a:gd name="T4" fmla="*/ 576 w 1996"/>
                  <a:gd name="T5" fmla="*/ 1200 h 1240"/>
                  <a:gd name="T6" fmla="*/ 696 w 1996"/>
                  <a:gd name="T7" fmla="*/ 972 h 1240"/>
                  <a:gd name="T8" fmla="*/ 636 w 1996"/>
                  <a:gd name="T9" fmla="*/ 462 h 1240"/>
                  <a:gd name="T10" fmla="*/ 816 w 1996"/>
                  <a:gd name="T11" fmla="*/ 276 h 1240"/>
                  <a:gd name="T12" fmla="*/ 1392 w 1996"/>
                  <a:gd name="T13" fmla="*/ 432 h 1240"/>
                  <a:gd name="T14" fmla="*/ 1740 w 1996"/>
                  <a:gd name="T15" fmla="*/ 390 h 1240"/>
                  <a:gd name="T16" fmla="*/ 1974 w 1996"/>
                  <a:gd name="T17" fmla="*/ 348 h 1240"/>
                  <a:gd name="T18" fmla="*/ 1872 w 1996"/>
                  <a:gd name="T19" fmla="*/ 0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96" h="1240">
                    <a:moveTo>
                      <a:pt x="0" y="960"/>
                    </a:moveTo>
                    <a:cubicBezTo>
                      <a:pt x="56" y="1000"/>
                      <a:pt x="240" y="1160"/>
                      <a:pt x="336" y="1200"/>
                    </a:cubicBezTo>
                    <a:cubicBezTo>
                      <a:pt x="432" y="1240"/>
                      <a:pt x="516" y="1238"/>
                      <a:pt x="576" y="1200"/>
                    </a:cubicBezTo>
                    <a:cubicBezTo>
                      <a:pt x="636" y="1162"/>
                      <a:pt x="686" y="1095"/>
                      <a:pt x="696" y="972"/>
                    </a:cubicBezTo>
                    <a:cubicBezTo>
                      <a:pt x="706" y="849"/>
                      <a:pt x="616" y="578"/>
                      <a:pt x="636" y="462"/>
                    </a:cubicBezTo>
                    <a:cubicBezTo>
                      <a:pt x="656" y="346"/>
                      <a:pt x="690" y="281"/>
                      <a:pt x="816" y="276"/>
                    </a:cubicBezTo>
                    <a:cubicBezTo>
                      <a:pt x="942" y="271"/>
                      <a:pt x="1238" y="413"/>
                      <a:pt x="1392" y="432"/>
                    </a:cubicBezTo>
                    <a:cubicBezTo>
                      <a:pt x="1546" y="451"/>
                      <a:pt x="1643" y="404"/>
                      <a:pt x="1740" y="390"/>
                    </a:cubicBezTo>
                    <a:cubicBezTo>
                      <a:pt x="1837" y="376"/>
                      <a:pt x="1952" y="413"/>
                      <a:pt x="1974" y="348"/>
                    </a:cubicBezTo>
                    <a:cubicBezTo>
                      <a:pt x="1996" y="283"/>
                      <a:pt x="1986" y="84"/>
                      <a:pt x="187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26" name="Freeform 6"/>
              <p:cNvSpPr>
                <a:spLocks/>
              </p:cNvSpPr>
              <p:nvPr/>
            </p:nvSpPr>
            <p:spPr bwMode="hidden">
              <a:xfrm>
                <a:off x="0" y="0"/>
                <a:ext cx="1584" cy="1008"/>
              </a:xfrm>
              <a:custGeom>
                <a:avLst/>
                <a:gdLst>
                  <a:gd name="T0" fmla="*/ 0 w 1584"/>
                  <a:gd name="T1" fmla="*/ 576 h 1008"/>
                  <a:gd name="T2" fmla="*/ 336 w 1584"/>
                  <a:gd name="T3" fmla="*/ 960 h 1008"/>
                  <a:gd name="T4" fmla="*/ 480 w 1584"/>
                  <a:gd name="T5" fmla="*/ 864 h 1008"/>
                  <a:gd name="T6" fmla="*/ 318 w 1584"/>
                  <a:gd name="T7" fmla="*/ 414 h 1008"/>
                  <a:gd name="T8" fmla="*/ 780 w 1584"/>
                  <a:gd name="T9" fmla="*/ 36 h 1008"/>
                  <a:gd name="T10" fmla="*/ 1440 w 1584"/>
                  <a:gd name="T11" fmla="*/ 192 h 1008"/>
                  <a:gd name="T12" fmla="*/ 1584 w 1584"/>
                  <a:gd name="T13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4" h="1008">
                    <a:moveTo>
                      <a:pt x="0" y="576"/>
                    </a:moveTo>
                    <a:cubicBezTo>
                      <a:pt x="56" y="640"/>
                      <a:pt x="256" y="912"/>
                      <a:pt x="336" y="960"/>
                    </a:cubicBezTo>
                    <a:cubicBezTo>
                      <a:pt x="416" y="1008"/>
                      <a:pt x="483" y="955"/>
                      <a:pt x="480" y="864"/>
                    </a:cubicBezTo>
                    <a:cubicBezTo>
                      <a:pt x="477" y="773"/>
                      <a:pt x="384" y="618"/>
                      <a:pt x="318" y="414"/>
                    </a:cubicBezTo>
                    <a:cubicBezTo>
                      <a:pt x="156" y="12"/>
                      <a:pt x="528" y="6"/>
                      <a:pt x="780" y="36"/>
                    </a:cubicBezTo>
                    <a:cubicBezTo>
                      <a:pt x="1002" y="66"/>
                      <a:pt x="1306" y="198"/>
                      <a:pt x="1440" y="192"/>
                    </a:cubicBezTo>
                    <a:cubicBezTo>
                      <a:pt x="1574" y="186"/>
                      <a:pt x="1554" y="40"/>
                      <a:pt x="1584" y="0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27" name="Freeform 7"/>
              <p:cNvSpPr>
                <a:spLocks/>
              </p:cNvSpPr>
              <p:nvPr/>
            </p:nvSpPr>
            <p:spPr bwMode="hidden">
              <a:xfrm>
                <a:off x="856" y="152"/>
                <a:ext cx="3752" cy="1816"/>
              </a:xfrm>
              <a:custGeom>
                <a:avLst/>
                <a:gdLst>
                  <a:gd name="T0" fmla="*/ 248 w 3752"/>
                  <a:gd name="T1" fmla="*/ 1000 h 1816"/>
                  <a:gd name="T2" fmla="*/ 200 w 3752"/>
                  <a:gd name="T3" fmla="*/ 760 h 1816"/>
                  <a:gd name="T4" fmla="*/ 248 w 3752"/>
                  <a:gd name="T5" fmla="*/ 664 h 1816"/>
                  <a:gd name="T6" fmla="*/ 584 w 3752"/>
                  <a:gd name="T7" fmla="*/ 616 h 1816"/>
                  <a:gd name="T8" fmla="*/ 1304 w 3752"/>
                  <a:gd name="T9" fmla="*/ 664 h 1816"/>
                  <a:gd name="T10" fmla="*/ 1640 w 3752"/>
                  <a:gd name="T11" fmla="*/ 424 h 1816"/>
                  <a:gd name="T12" fmla="*/ 1976 w 3752"/>
                  <a:gd name="T13" fmla="*/ 472 h 1816"/>
                  <a:gd name="T14" fmla="*/ 2600 w 3752"/>
                  <a:gd name="T15" fmla="*/ 424 h 1816"/>
                  <a:gd name="T16" fmla="*/ 3128 w 3752"/>
                  <a:gd name="T17" fmla="*/ 88 h 1816"/>
                  <a:gd name="T18" fmla="*/ 3560 w 3752"/>
                  <a:gd name="T19" fmla="*/ 40 h 1816"/>
                  <a:gd name="T20" fmla="*/ 3656 w 3752"/>
                  <a:gd name="T21" fmla="*/ 328 h 1816"/>
                  <a:gd name="T22" fmla="*/ 2984 w 3752"/>
                  <a:gd name="T23" fmla="*/ 760 h 1816"/>
                  <a:gd name="T24" fmla="*/ 2456 w 3752"/>
                  <a:gd name="T25" fmla="*/ 952 h 1816"/>
                  <a:gd name="T26" fmla="*/ 1976 w 3752"/>
                  <a:gd name="T27" fmla="*/ 1432 h 1816"/>
                  <a:gd name="T28" fmla="*/ 1400 w 3752"/>
                  <a:gd name="T29" fmla="*/ 1768 h 1816"/>
                  <a:gd name="T30" fmla="*/ 968 w 3752"/>
                  <a:gd name="T31" fmla="*/ 1720 h 1816"/>
                  <a:gd name="T32" fmla="*/ 296 w 3752"/>
                  <a:gd name="T33" fmla="*/ 1768 h 1816"/>
                  <a:gd name="T34" fmla="*/ 8 w 3752"/>
                  <a:gd name="T35" fmla="*/ 1432 h 1816"/>
                  <a:gd name="T36" fmla="*/ 248 w 3752"/>
                  <a:gd name="T37" fmla="*/ 100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52" h="1816">
                    <a:moveTo>
                      <a:pt x="248" y="1000"/>
                    </a:moveTo>
                    <a:cubicBezTo>
                      <a:pt x="280" y="888"/>
                      <a:pt x="200" y="816"/>
                      <a:pt x="200" y="760"/>
                    </a:cubicBezTo>
                    <a:cubicBezTo>
                      <a:pt x="200" y="704"/>
                      <a:pt x="184" y="688"/>
                      <a:pt x="248" y="664"/>
                    </a:cubicBezTo>
                    <a:cubicBezTo>
                      <a:pt x="312" y="640"/>
                      <a:pt x="408" y="616"/>
                      <a:pt x="584" y="616"/>
                    </a:cubicBezTo>
                    <a:cubicBezTo>
                      <a:pt x="760" y="616"/>
                      <a:pt x="1128" y="696"/>
                      <a:pt x="1304" y="664"/>
                    </a:cubicBezTo>
                    <a:cubicBezTo>
                      <a:pt x="1480" y="632"/>
                      <a:pt x="1528" y="456"/>
                      <a:pt x="1640" y="424"/>
                    </a:cubicBezTo>
                    <a:cubicBezTo>
                      <a:pt x="1752" y="392"/>
                      <a:pt x="1816" y="472"/>
                      <a:pt x="1976" y="472"/>
                    </a:cubicBezTo>
                    <a:cubicBezTo>
                      <a:pt x="2136" y="472"/>
                      <a:pt x="2408" y="488"/>
                      <a:pt x="2600" y="424"/>
                    </a:cubicBezTo>
                    <a:cubicBezTo>
                      <a:pt x="2792" y="360"/>
                      <a:pt x="2968" y="152"/>
                      <a:pt x="3128" y="88"/>
                    </a:cubicBezTo>
                    <a:cubicBezTo>
                      <a:pt x="3288" y="24"/>
                      <a:pt x="3472" y="0"/>
                      <a:pt x="3560" y="40"/>
                    </a:cubicBezTo>
                    <a:cubicBezTo>
                      <a:pt x="3648" y="80"/>
                      <a:pt x="3752" y="208"/>
                      <a:pt x="3656" y="328"/>
                    </a:cubicBezTo>
                    <a:cubicBezTo>
                      <a:pt x="3560" y="448"/>
                      <a:pt x="3184" y="656"/>
                      <a:pt x="2984" y="760"/>
                    </a:cubicBezTo>
                    <a:cubicBezTo>
                      <a:pt x="2784" y="864"/>
                      <a:pt x="2624" y="840"/>
                      <a:pt x="2456" y="952"/>
                    </a:cubicBezTo>
                    <a:cubicBezTo>
                      <a:pt x="2288" y="1064"/>
                      <a:pt x="2152" y="1296"/>
                      <a:pt x="1976" y="1432"/>
                    </a:cubicBezTo>
                    <a:cubicBezTo>
                      <a:pt x="1800" y="1568"/>
                      <a:pt x="1568" y="1720"/>
                      <a:pt x="1400" y="1768"/>
                    </a:cubicBezTo>
                    <a:cubicBezTo>
                      <a:pt x="1232" y="1816"/>
                      <a:pt x="1152" y="1720"/>
                      <a:pt x="968" y="1720"/>
                    </a:cubicBezTo>
                    <a:cubicBezTo>
                      <a:pt x="784" y="1720"/>
                      <a:pt x="456" y="1816"/>
                      <a:pt x="296" y="1768"/>
                    </a:cubicBezTo>
                    <a:cubicBezTo>
                      <a:pt x="136" y="1720"/>
                      <a:pt x="16" y="1560"/>
                      <a:pt x="8" y="1432"/>
                    </a:cubicBezTo>
                    <a:cubicBezTo>
                      <a:pt x="0" y="1304"/>
                      <a:pt x="216" y="1112"/>
                      <a:pt x="248" y="100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28" name="Freeform 8"/>
              <p:cNvSpPr>
                <a:spLocks/>
              </p:cNvSpPr>
              <p:nvPr/>
            </p:nvSpPr>
            <p:spPr bwMode="hidden">
              <a:xfrm>
                <a:off x="972" y="696"/>
                <a:ext cx="2580" cy="1140"/>
              </a:xfrm>
              <a:custGeom>
                <a:avLst/>
                <a:gdLst>
                  <a:gd name="T0" fmla="*/ 36 w 2580"/>
                  <a:gd name="T1" fmla="*/ 792 h 1140"/>
                  <a:gd name="T2" fmla="*/ 228 w 2580"/>
                  <a:gd name="T3" fmla="*/ 456 h 1140"/>
                  <a:gd name="T4" fmla="*/ 324 w 2580"/>
                  <a:gd name="T5" fmla="*/ 264 h 1140"/>
                  <a:gd name="T6" fmla="*/ 612 w 2580"/>
                  <a:gd name="T7" fmla="*/ 216 h 1140"/>
                  <a:gd name="T8" fmla="*/ 1092 w 2580"/>
                  <a:gd name="T9" fmla="*/ 312 h 1140"/>
                  <a:gd name="T10" fmla="*/ 1536 w 2580"/>
                  <a:gd name="T11" fmla="*/ 60 h 1140"/>
                  <a:gd name="T12" fmla="*/ 2388 w 2580"/>
                  <a:gd name="T13" fmla="*/ 120 h 1140"/>
                  <a:gd name="T14" fmla="*/ 2328 w 2580"/>
                  <a:gd name="T15" fmla="*/ 288 h 1140"/>
                  <a:gd name="T16" fmla="*/ 2028 w 2580"/>
                  <a:gd name="T17" fmla="*/ 612 h 1140"/>
                  <a:gd name="T18" fmla="*/ 1428 w 2580"/>
                  <a:gd name="T19" fmla="*/ 1032 h 1140"/>
                  <a:gd name="T20" fmla="*/ 1140 w 2580"/>
                  <a:gd name="T21" fmla="*/ 1080 h 1140"/>
                  <a:gd name="T22" fmla="*/ 324 w 2580"/>
                  <a:gd name="T23" fmla="*/ 1032 h 1140"/>
                  <a:gd name="T24" fmla="*/ 36 w 2580"/>
                  <a:gd name="T25" fmla="*/ 792 h 1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0" h="1140">
                    <a:moveTo>
                      <a:pt x="36" y="792"/>
                    </a:moveTo>
                    <a:cubicBezTo>
                      <a:pt x="66" y="666"/>
                      <a:pt x="180" y="544"/>
                      <a:pt x="228" y="456"/>
                    </a:cubicBezTo>
                    <a:cubicBezTo>
                      <a:pt x="276" y="368"/>
                      <a:pt x="260" y="304"/>
                      <a:pt x="324" y="264"/>
                    </a:cubicBezTo>
                    <a:cubicBezTo>
                      <a:pt x="388" y="224"/>
                      <a:pt x="484" y="208"/>
                      <a:pt x="612" y="216"/>
                    </a:cubicBezTo>
                    <a:cubicBezTo>
                      <a:pt x="740" y="224"/>
                      <a:pt x="828" y="330"/>
                      <a:pt x="1092" y="312"/>
                    </a:cubicBezTo>
                    <a:cubicBezTo>
                      <a:pt x="1422" y="270"/>
                      <a:pt x="1416" y="0"/>
                      <a:pt x="1536" y="60"/>
                    </a:cubicBezTo>
                    <a:cubicBezTo>
                      <a:pt x="1782" y="204"/>
                      <a:pt x="2256" y="82"/>
                      <a:pt x="2388" y="120"/>
                    </a:cubicBezTo>
                    <a:cubicBezTo>
                      <a:pt x="2520" y="158"/>
                      <a:pt x="2580" y="198"/>
                      <a:pt x="2328" y="288"/>
                    </a:cubicBezTo>
                    <a:cubicBezTo>
                      <a:pt x="2094" y="378"/>
                      <a:pt x="2178" y="488"/>
                      <a:pt x="2028" y="612"/>
                    </a:cubicBezTo>
                    <a:cubicBezTo>
                      <a:pt x="1878" y="736"/>
                      <a:pt x="1576" y="954"/>
                      <a:pt x="1428" y="1032"/>
                    </a:cubicBezTo>
                    <a:cubicBezTo>
                      <a:pt x="1292" y="1112"/>
                      <a:pt x="1218" y="1140"/>
                      <a:pt x="1140" y="1080"/>
                    </a:cubicBezTo>
                    <a:cubicBezTo>
                      <a:pt x="918" y="960"/>
                      <a:pt x="508" y="1080"/>
                      <a:pt x="324" y="1032"/>
                    </a:cubicBezTo>
                    <a:cubicBezTo>
                      <a:pt x="140" y="984"/>
                      <a:pt x="0" y="918"/>
                      <a:pt x="36" y="792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29" name="Freeform 9"/>
              <p:cNvSpPr>
                <a:spLocks/>
              </p:cNvSpPr>
              <p:nvPr/>
            </p:nvSpPr>
            <p:spPr bwMode="hidden">
              <a:xfrm>
                <a:off x="1170" y="918"/>
                <a:ext cx="1758" cy="696"/>
              </a:xfrm>
              <a:custGeom>
                <a:avLst/>
                <a:gdLst>
                  <a:gd name="T0" fmla="*/ 60 w 1758"/>
                  <a:gd name="T1" fmla="*/ 594 h 696"/>
                  <a:gd name="T2" fmla="*/ 126 w 1758"/>
                  <a:gd name="T3" fmla="*/ 234 h 696"/>
                  <a:gd name="T4" fmla="*/ 1182 w 1758"/>
                  <a:gd name="T5" fmla="*/ 234 h 696"/>
                  <a:gd name="T6" fmla="*/ 1518 w 1758"/>
                  <a:gd name="T7" fmla="*/ 90 h 696"/>
                  <a:gd name="T8" fmla="*/ 1710 w 1758"/>
                  <a:gd name="T9" fmla="*/ 138 h 696"/>
                  <a:gd name="T10" fmla="*/ 1230 w 1758"/>
                  <a:gd name="T11" fmla="*/ 522 h 696"/>
                  <a:gd name="T12" fmla="*/ 750 w 1758"/>
                  <a:gd name="T13" fmla="*/ 666 h 696"/>
                  <a:gd name="T14" fmla="*/ 60 w 1758"/>
                  <a:gd name="T15" fmla="*/ 594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8" h="696">
                    <a:moveTo>
                      <a:pt x="60" y="594"/>
                    </a:moveTo>
                    <a:cubicBezTo>
                      <a:pt x="0" y="462"/>
                      <a:pt x="48" y="306"/>
                      <a:pt x="126" y="234"/>
                    </a:cubicBezTo>
                    <a:cubicBezTo>
                      <a:pt x="390" y="30"/>
                      <a:pt x="654" y="378"/>
                      <a:pt x="1182" y="234"/>
                    </a:cubicBezTo>
                    <a:cubicBezTo>
                      <a:pt x="1414" y="210"/>
                      <a:pt x="1284" y="132"/>
                      <a:pt x="1518" y="90"/>
                    </a:cubicBezTo>
                    <a:cubicBezTo>
                      <a:pt x="1680" y="0"/>
                      <a:pt x="1758" y="66"/>
                      <a:pt x="1710" y="138"/>
                    </a:cubicBezTo>
                    <a:cubicBezTo>
                      <a:pt x="1662" y="210"/>
                      <a:pt x="1290" y="372"/>
                      <a:pt x="1230" y="522"/>
                    </a:cubicBezTo>
                    <a:cubicBezTo>
                      <a:pt x="1134" y="696"/>
                      <a:pt x="945" y="654"/>
                      <a:pt x="750" y="666"/>
                    </a:cubicBezTo>
                    <a:cubicBezTo>
                      <a:pt x="555" y="678"/>
                      <a:pt x="164" y="666"/>
                      <a:pt x="60" y="59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0" name="Freeform 10"/>
              <p:cNvSpPr>
                <a:spLocks/>
              </p:cNvSpPr>
              <p:nvPr/>
            </p:nvSpPr>
            <p:spPr bwMode="hidden">
              <a:xfrm rot="-299203">
                <a:off x="1296" y="1248"/>
                <a:ext cx="928" cy="192"/>
              </a:xfrm>
              <a:custGeom>
                <a:avLst/>
                <a:gdLst>
                  <a:gd name="T0" fmla="*/ 104 w 928"/>
                  <a:gd name="T1" fmla="*/ 96 h 192"/>
                  <a:gd name="T2" fmla="*/ 152 w 928"/>
                  <a:gd name="T3" fmla="*/ 0 h 192"/>
                  <a:gd name="T4" fmla="*/ 728 w 928"/>
                  <a:gd name="T5" fmla="*/ 96 h 192"/>
                  <a:gd name="T6" fmla="*/ 920 w 928"/>
                  <a:gd name="T7" fmla="*/ 96 h 192"/>
                  <a:gd name="T8" fmla="*/ 776 w 928"/>
                  <a:gd name="T9" fmla="*/ 192 h 192"/>
                  <a:gd name="T10" fmla="*/ 104 w 928"/>
                  <a:gd name="T11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8" h="192">
                    <a:moveTo>
                      <a:pt x="104" y="96"/>
                    </a:moveTo>
                    <a:cubicBezTo>
                      <a:pt x="0" y="64"/>
                      <a:pt x="48" y="0"/>
                      <a:pt x="152" y="0"/>
                    </a:cubicBezTo>
                    <a:cubicBezTo>
                      <a:pt x="256" y="0"/>
                      <a:pt x="600" y="80"/>
                      <a:pt x="728" y="96"/>
                    </a:cubicBezTo>
                    <a:cubicBezTo>
                      <a:pt x="856" y="112"/>
                      <a:pt x="912" y="80"/>
                      <a:pt x="920" y="96"/>
                    </a:cubicBezTo>
                    <a:cubicBezTo>
                      <a:pt x="928" y="112"/>
                      <a:pt x="912" y="192"/>
                      <a:pt x="776" y="192"/>
                    </a:cubicBezTo>
                    <a:cubicBezTo>
                      <a:pt x="640" y="192"/>
                      <a:pt x="208" y="128"/>
                      <a:pt x="104" y="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1" name="Freeform 11"/>
              <p:cNvSpPr>
                <a:spLocks/>
              </p:cNvSpPr>
              <p:nvPr/>
            </p:nvSpPr>
            <p:spPr bwMode="hidden">
              <a:xfrm>
                <a:off x="0" y="1592"/>
                <a:ext cx="5754" cy="2280"/>
              </a:xfrm>
              <a:custGeom>
                <a:avLst/>
                <a:gdLst>
                  <a:gd name="T0" fmla="*/ 0 w 5754"/>
                  <a:gd name="T1" fmla="*/ 40 h 2280"/>
                  <a:gd name="T2" fmla="*/ 336 w 5754"/>
                  <a:gd name="T3" fmla="*/ 40 h 2280"/>
                  <a:gd name="T4" fmla="*/ 720 w 5754"/>
                  <a:gd name="T5" fmla="*/ 280 h 2280"/>
                  <a:gd name="T6" fmla="*/ 912 w 5754"/>
                  <a:gd name="T7" fmla="*/ 712 h 2280"/>
                  <a:gd name="T8" fmla="*/ 864 w 5754"/>
                  <a:gd name="T9" fmla="*/ 1240 h 2280"/>
                  <a:gd name="T10" fmla="*/ 960 w 5754"/>
                  <a:gd name="T11" fmla="*/ 1768 h 2280"/>
                  <a:gd name="T12" fmla="*/ 1440 w 5754"/>
                  <a:gd name="T13" fmla="*/ 2152 h 2280"/>
                  <a:gd name="T14" fmla="*/ 2160 w 5754"/>
                  <a:gd name="T15" fmla="*/ 2248 h 2280"/>
                  <a:gd name="T16" fmla="*/ 2688 w 5754"/>
                  <a:gd name="T17" fmla="*/ 1960 h 2280"/>
                  <a:gd name="T18" fmla="*/ 2706 w 5754"/>
                  <a:gd name="T19" fmla="*/ 472 h 2280"/>
                  <a:gd name="T20" fmla="*/ 3456 w 5754"/>
                  <a:gd name="T21" fmla="*/ 424 h 2280"/>
                  <a:gd name="T22" fmla="*/ 4416 w 5754"/>
                  <a:gd name="T23" fmla="*/ 712 h 2280"/>
                  <a:gd name="T24" fmla="*/ 4416 w 5754"/>
                  <a:gd name="T25" fmla="*/ 1432 h 2280"/>
                  <a:gd name="T26" fmla="*/ 4728 w 5754"/>
                  <a:gd name="T27" fmla="*/ 1822 h 2280"/>
                  <a:gd name="T28" fmla="*/ 5322 w 5754"/>
                  <a:gd name="T29" fmla="*/ 2206 h 2280"/>
                  <a:gd name="T30" fmla="*/ 5754 w 5754"/>
                  <a:gd name="T31" fmla="*/ 1510 h 2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54" h="2280">
                    <a:moveTo>
                      <a:pt x="0" y="40"/>
                    </a:moveTo>
                    <a:cubicBezTo>
                      <a:pt x="56" y="40"/>
                      <a:pt x="216" y="0"/>
                      <a:pt x="336" y="40"/>
                    </a:cubicBezTo>
                    <a:cubicBezTo>
                      <a:pt x="456" y="80"/>
                      <a:pt x="624" y="168"/>
                      <a:pt x="720" y="280"/>
                    </a:cubicBezTo>
                    <a:cubicBezTo>
                      <a:pt x="816" y="392"/>
                      <a:pt x="888" y="552"/>
                      <a:pt x="912" y="712"/>
                    </a:cubicBezTo>
                    <a:cubicBezTo>
                      <a:pt x="936" y="872"/>
                      <a:pt x="856" y="1064"/>
                      <a:pt x="864" y="1240"/>
                    </a:cubicBezTo>
                    <a:cubicBezTo>
                      <a:pt x="872" y="1416"/>
                      <a:pt x="864" y="1616"/>
                      <a:pt x="960" y="1768"/>
                    </a:cubicBezTo>
                    <a:cubicBezTo>
                      <a:pt x="1056" y="1920"/>
                      <a:pt x="1240" y="2072"/>
                      <a:pt x="1440" y="2152"/>
                    </a:cubicBezTo>
                    <a:cubicBezTo>
                      <a:pt x="1640" y="2232"/>
                      <a:pt x="1952" y="2280"/>
                      <a:pt x="2160" y="2248"/>
                    </a:cubicBezTo>
                    <a:cubicBezTo>
                      <a:pt x="2368" y="2216"/>
                      <a:pt x="2597" y="2256"/>
                      <a:pt x="2688" y="1960"/>
                    </a:cubicBezTo>
                    <a:cubicBezTo>
                      <a:pt x="2779" y="1664"/>
                      <a:pt x="2578" y="728"/>
                      <a:pt x="2706" y="472"/>
                    </a:cubicBezTo>
                    <a:cubicBezTo>
                      <a:pt x="2834" y="216"/>
                      <a:pt x="3171" y="384"/>
                      <a:pt x="3456" y="424"/>
                    </a:cubicBezTo>
                    <a:cubicBezTo>
                      <a:pt x="3741" y="464"/>
                      <a:pt x="4256" y="544"/>
                      <a:pt x="4416" y="712"/>
                    </a:cubicBezTo>
                    <a:cubicBezTo>
                      <a:pt x="4576" y="880"/>
                      <a:pt x="4364" y="1247"/>
                      <a:pt x="4416" y="1432"/>
                    </a:cubicBezTo>
                    <a:cubicBezTo>
                      <a:pt x="4468" y="1617"/>
                      <a:pt x="4577" y="1693"/>
                      <a:pt x="4728" y="1822"/>
                    </a:cubicBezTo>
                    <a:cubicBezTo>
                      <a:pt x="4879" y="1951"/>
                      <a:pt x="5151" y="2258"/>
                      <a:pt x="5322" y="2206"/>
                    </a:cubicBezTo>
                    <a:cubicBezTo>
                      <a:pt x="5493" y="2154"/>
                      <a:pt x="5664" y="1655"/>
                      <a:pt x="5754" y="151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2" name="Freeform 12"/>
              <p:cNvSpPr>
                <a:spLocks/>
              </p:cNvSpPr>
              <p:nvPr/>
            </p:nvSpPr>
            <p:spPr bwMode="hidden">
              <a:xfrm>
                <a:off x="1056" y="2016"/>
                <a:ext cx="1496" cy="1464"/>
              </a:xfrm>
              <a:custGeom>
                <a:avLst/>
                <a:gdLst>
                  <a:gd name="T0" fmla="*/ 408 w 1496"/>
                  <a:gd name="T1" fmla="*/ 16 h 1464"/>
                  <a:gd name="T2" fmla="*/ 72 w 1496"/>
                  <a:gd name="T3" fmla="*/ 304 h 1464"/>
                  <a:gd name="T4" fmla="*/ 72 w 1496"/>
                  <a:gd name="T5" fmla="*/ 976 h 1464"/>
                  <a:gd name="T6" fmla="*/ 504 w 1496"/>
                  <a:gd name="T7" fmla="*/ 1360 h 1464"/>
                  <a:gd name="T8" fmla="*/ 1128 w 1496"/>
                  <a:gd name="T9" fmla="*/ 1408 h 1464"/>
                  <a:gd name="T10" fmla="*/ 1464 w 1496"/>
                  <a:gd name="T11" fmla="*/ 1024 h 1464"/>
                  <a:gd name="T12" fmla="*/ 1320 w 1496"/>
                  <a:gd name="T13" fmla="*/ 208 h 1464"/>
                  <a:gd name="T14" fmla="*/ 408 w 1496"/>
                  <a:gd name="T15" fmla="*/ 1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96" h="1464">
                    <a:moveTo>
                      <a:pt x="408" y="16"/>
                    </a:moveTo>
                    <a:cubicBezTo>
                      <a:pt x="200" y="32"/>
                      <a:pt x="128" y="144"/>
                      <a:pt x="72" y="304"/>
                    </a:cubicBezTo>
                    <a:cubicBezTo>
                      <a:pt x="16" y="464"/>
                      <a:pt x="0" y="800"/>
                      <a:pt x="72" y="976"/>
                    </a:cubicBezTo>
                    <a:cubicBezTo>
                      <a:pt x="144" y="1152"/>
                      <a:pt x="328" y="1288"/>
                      <a:pt x="504" y="1360"/>
                    </a:cubicBezTo>
                    <a:cubicBezTo>
                      <a:pt x="680" y="1432"/>
                      <a:pt x="968" y="1464"/>
                      <a:pt x="1128" y="1408"/>
                    </a:cubicBezTo>
                    <a:cubicBezTo>
                      <a:pt x="1288" y="1352"/>
                      <a:pt x="1432" y="1224"/>
                      <a:pt x="1464" y="1024"/>
                    </a:cubicBezTo>
                    <a:cubicBezTo>
                      <a:pt x="1496" y="824"/>
                      <a:pt x="1496" y="376"/>
                      <a:pt x="1320" y="208"/>
                    </a:cubicBezTo>
                    <a:cubicBezTo>
                      <a:pt x="1144" y="40"/>
                      <a:pt x="616" y="0"/>
                      <a:pt x="408" y="1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3" name="Freeform 13"/>
              <p:cNvSpPr>
                <a:spLocks/>
              </p:cNvSpPr>
              <p:nvPr/>
            </p:nvSpPr>
            <p:spPr bwMode="hidden">
              <a:xfrm rot="1159149">
                <a:off x="1296" y="2160"/>
                <a:ext cx="1126" cy="730"/>
              </a:xfrm>
              <a:custGeom>
                <a:avLst/>
                <a:gdLst>
                  <a:gd name="T0" fmla="*/ 940 w 1126"/>
                  <a:gd name="T1" fmla="*/ 196 h 730"/>
                  <a:gd name="T2" fmla="*/ 576 w 1126"/>
                  <a:gd name="T3" fmla="*/ 20 h 730"/>
                  <a:gd name="T4" fmla="*/ 192 w 1126"/>
                  <a:gd name="T5" fmla="*/ 76 h 730"/>
                  <a:gd name="T6" fmla="*/ 24 w 1126"/>
                  <a:gd name="T7" fmla="*/ 372 h 730"/>
                  <a:gd name="T8" fmla="*/ 520 w 1126"/>
                  <a:gd name="T9" fmla="*/ 670 h 730"/>
                  <a:gd name="T10" fmla="*/ 1048 w 1126"/>
                  <a:gd name="T11" fmla="*/ 568 h 730"/>
                  <a:gd name="T12" fmla="*/ 940 w 1126"/>
                  <a:gd name="T13" fmla="*/ 196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6" h="730">
                    <a:moveTo>
                      <a:pt x="940" y="196"/>
                    </a:moveTo>
                    <a:cubicBezTo>
                      <a:pt x="700" y="100"/>
                      <a:pt x="701" y="40"/>
                      <a:pt x="576" y="20"/>
                    </a:cubicBezTo>
                    <a:cubicBezTo>
                      <a:pt x="451" y="0"/>
                      <a:pt x="284" y="17"/>
                      <a:pt x="192" y="76"/>
                    </a:cubicBezTo>
                    <a:cubicBezTo>
                      <a:pt x="100" y="135"/>
                      <a:pt x="56" y="132"/>
                      <a:pt x="24" y="372"/>
                    </a:cubicBezTo>
                    <a:cubicBezTo>
                      <a:pt x="0" y="730"/>
                      <a:pt x="350" y="637"/>
                      <a:pt x="520" y="670"/>
                    </a:cubicBezTo>
                    <a:cubicBezTo>
                      <a:pt x="690" y="703"/>
                      <a:pt x="978" y="647"/>
                      <a:pt x="1048" y="568"/>
                    </a:cubicBezTo>
                    <a:cubicBezTo>
                      <a:pt x="1118" y="489"/>
                      <a:pt x="1126" y="280"/>
                      <a:pt x="940" y="1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4" name="Freeform 14"/>
              <p:cNvSpPr>
                <a:spLocks/>
              </p:cNvSpPr>
              <p:nvPr/>
            </p:nvSpPr>
            <p:spPr bwMode="hidden">
              <a:xfrm>
                <a:off x="3112" y="0"/>
                <a:ext cx="2648" cy="3394"/>
              </a:xfrm>
              <a:custGeom>
                <a:avLst/>
                <a:gdLst>
                  <a:gd name="T0" fmla="*/ 1496 w 2648"/>
                  <a:gd name="T1" fmla="*/ 0 h 3394"/>
                  <a:gd name="T2" fmla="*/ 1640 w 2648"/>
                  <a:gd name="T3" fmla="*/ 384 h 3394"/>
                  <a:gd name="T4" fmla="*/ 1400 w 2648"/>
                  <a:gd name="T5" fmla="*/ 864 h 3394"/>
                  <a:gd name="T6" fmla="*/ 536 w 2648"/>
                  <a:gd name="T7" fmla="*/ 1200 h 3394"/>
                  <a:gd name="T8" fmla="*/ 56 w 2648"/>
                  <a:gd name="T9" fmla="*/ 1584 h 3394"/>
                  <a:gd name="T10" fmla="*/ 200 w 2648"/>
                  <a:gd name="T11" fmla="*/ 1872 h 3394"/>
                  <a:gd name="T12" fmla="*/ 1064 w 2648"/>
                  <a:gd name="T13" fmla="*/ 2016 h 3394"/>
                  <a:gd name="T14" fmla="*/ 1592 w 2648"/>
                  <a:gd name="T15" fmla="*/ 2304 h 3394"/>
                  <a:gd name="T16" fmla="*/ 1562 w 2648"/>
                  <a:gd name="T17" fmla="*/ 2940 h 3394"/>
                  <a:gd name="T18" fmla="*/ 2120 w 2648"/>
                  <a:gd name="T19" fmla="*/ 3384 h 3394"/>
                  <a:gd name="T20" fmla="*/ 2648 w 2648"/>
                  <a:gd name="T21" fmla="*/ 2880 h 3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8" h="3394">
                    <a:moveTo>
                      <a:pt x="1496" y="0"/>
                    </a:moveTo>
                    <a:cubicBezTo>
                      <a:pt x="1520" y="64"/>
                      <a:pt x="1656" y="240"/>
                      <a:pt x="1640" y="384"/>
                    </a:cubicBezTo>
                    <a:cubicBezTo>
                      <a:pt x="1624" y="528"/>
                      <a:pt x="1584" y="728"/>
                      <a:pt x="1400" y="864"/>
                    </a:cubicBezTo>
                    <a:cubicBezTo>
                      <a:pt x="1216" y="1000"/>
                      <a:pt x="760" y="1080"/>
                      <a:pt x="536" y="1200"/>
                    </a:cubicBezTo>
                    <a:cubicBezTo>
                      <a:pt x="312" y="1320"/>
                      <a:pt x="112" y="1472"/>
                      <a:pt x="56" y="1584"/>
                    </a:cubicBezTo>
                    <a:cubicBezTo>
                      <a:pt x="0" y="1696"/>
                      <a:pt x="32" y="1800"/>
                      <a:pt x="200" y="1872"/>
                    </a:cubicBezTo>
                    <a:cubicBezTo>
                      <a:pt x="368" y="1944"/>
                      <a:pt x="832" y="1944"/>
                      <a:pt x="1064" y="2016"/>
                    </a:cubicBezTo>
                    <a:cubicBezTo>
                      <a:pt x="1296" y="2088"/>
                      <a:pt x="1509" y="2150"/>
                      <a:pt x="1592" y="2304"/>
                    </a:cubicBezTo>
                    <a:cubicBezTo>
                      <a:pt x="1675" y="2458"/>
                      <a:pt x="1474" y="2760"/>
                      <a:pt x="1562" y="2940"/>
                    </a:cubicBezTo>
                    <a:cubicBezTo>
                      <a:pt x="1650" y="3120"/>
                      <a:pt x="1939" y="3394"/>
                      <a:pt x="2120" y="3384"/>
                    </a:cubicBezTo>
                    <a:cubicBezTo>
                      <a:pt x="2301" y="3374"/>
                      <a:pt x="2538" y="2985"/>
                      <a:pt x="2648" y="288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5" name="Freeform 15"/>
              <p:cNvSpPr>
                <a:spLocks/>
              </p:cNvSpPr>
              <p:nvPr/>
            </p:nvSpPr>
            <p:spPr bwMode="hidden">
              <a:xfrm>
                <a:off x="3504" y="0"/>
                <a:ext cx="2256" cy="3160"/>
              </a:xfrm>
              <a:custGeom>
                <a:avLst/>
                <a:gdLst>
                  <a:gd name="T0" fmla="*/ 1488 w 2256"/>
                  <a:gd name="T1" fmla="*/ 0 h 3160"/>
                  <a:gd name="T2" fmla="*/ 1488 w 2256"/>
                  <a:gd name="T3" fmla="*/ 528 h 3160"/>
                  <a:gd name="T4" fmla="*/ 1104 w 2256"/>
                  <a:gd name="T5" fmla="*/ 1008 h 3160"/>
                  <a:gd name="T6" fmla="*/ 144 w 2256"/>
                  <a:gd name="T7" fmla="*/ 1488 h 3160"/>
                  <a:gd name="T8" fmla="*/ 240 w 2256"/>
                  <a:gd name="T9" fmla="*/ 1776 h 3160"/>
                  <a:gd name="T10" fmla="*/ 1056 w 2256"/>
                  <a:gd name="T11" fmla="*/ 1872 h 3160"/>
                  <a:gd name="T12" fmla="*/ 1536 w 2256"/>
                  <a:gd name="T13" fmla="*/ 2064 h 3160"/>
                  <a:gd name="T14" fmla="*/ 1536 w 2256"/>
                  <a:gd name="T15" fmla="*/ 2448 h 3160"/>
                  <a:gd name="T16" fmla="*/ 1344 w 2256"/>
                  <a:gd name="T17" fmla="*/ 2784 h 3160"/>
                  <a:gd name="T18" fmla="*/ 1632 w 2256"/>
                  <a:gd name="T19" fmla="*/ 3120 h 3160"/>
                  <a:gd name="T20" fmla="*/ 1968 w 2256"/>
                  <a:gd name="T21" fmla="*/ 3024 h 3160"/>
                  <a:gd name="T22" fmla="*/ 2208 w 2256"/>
                  <a:gd name="T23" fmla="*/ 2496 h 3160"/>
                  <a:gd name="T24" fmla="*/ 2112 w 2256"/>
                  <a:gd name="T25" fmla="*/ 1968 h 3160"/>
                  <a:gd name="T26" fmla="*/ 1776 w 2256"/>
                  <a:gd name="T27" fmla="*/ 1584 h 3160"/>
                  <a:gd name="T28" fmla="*/ 1824 w 2256"/>
                  <a:gd name="T29" fmla="*/ 1152 h 3160"/>
                  <a:gd name="T30" fmla="*/ 2256 w 2256"/>
                  <a:gd name="T31" fmla="*/ 672 h 3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56" h="3160">
                    <a:moveTo>
                      <a:pt x="1488" y="0"/>
                    </a:moveTo>
                    <a:cubicBezTo>
                      <a:pt x="1488" y="88"/>
                      <a:pt x="1552" y="360"/>
                      <a:pt x="1488" y="528"/>
                    </a:cubicBezTo>
                    <a:cubicBezTo>
                      <a:pt x="1424" y="696"/>
                      <a:pt x="1328" y="848"/>
                      <a:pt x="1104" y="1008"/>
                    </a:cubicBezTo>
                    <a:cubicBezTo>
                      <a:pt x="880" y="1168"/>
                      <a:pt x="288" y="1360"/>
                      <a:pt x="144" y="1488"/>
                    </a:cubicBezTo>
                    <a:cubicBezTo>
                      <a:pt x="0" y="1616"/>
                      <a:pt x="88" y="1712"/>
                      <a:pt x="240" y="1776"/>
                    </a:cubicBezTo>
                    <a:cubicBezTo>
                      <a:pt x="392" y="1840"/>
                      <a:pt x="840" y="1824"/>
                      <a:pt x="1056" y="1872"/>
                    </a:cubicBezTo>
                    <a:cubicBezTo>
                      <a:pt x="1272" y="1920"/>
                      <a:pt x="1456" y="1968"/>
                      <a:pt x="1536" y="2064"/>
                    </a:cubicBezTo>
                    <a:cubicBezTo>
                      <a:pt x="1616" y="2160"/>
                      <a:pt x="1568" y="2328"/>
                      <a:pt x="1536" y="2448"/>
                    </a:cubicBezTo>
                    <a:cubicBezTo>
                      <a:pt x="1504" y="2568"/>
                      <a:pt x="1328" y="2672"/>
                      <a:pt x="1344" y="2784"/>
                    </a:cubicBezTo>
                    <a:cubicBezTo>
                      <a:pt x="1360" y="2896"/>
                      <a:pt x="1528" y="3080"/>
                      <a:pt x="1632" y="3120"/>
                    </a:cubicBezTo>
                    <a:cubicBezTo>
                      <a:pt x="1736" y="3160"/>
                      <a:pt x="1872" y="3128"/>
                      <a:pt x="1968" y="3024"/>
                    </a:cubicBezTo>
                    <a:cubicBezTo>
                      <a:pt x="2064" y="2920"/>
                      <a:pt x="2184" y="2672"/>
                      <a:pt x="2208" y="2496"/>
                    </a:cubicBezTo>
                    <a:cubicBezTo>
                      <a:pt x="2232" y="2320"/>
                      <a:pt x="2184" y="2120"/>
                      <a:pt x="2112" y="1968"/>
                    </a:cubicBezTo>
                    <a:cubicBezTo>
                      <a:pt x="2040" y="1816"/>
                      <a:pt x="1824" y="1720"/>
                      <a:pt x="1776" y="1584"/>
                    </a:cubicBezTo>
                    <a:cubicBezTo>
                      <a:pt x="1728" y="1448"/>
                      <a:pt x="1744" y="1304"/>
                      <a:pt x="1824" y="1152"/>
                    </a:cubicBezTo>
                    <a:cubicBezTo>
                      <a:pt x="1904" y="1000"/>
                      <a:pt x="2166" y="772"/>
                      <a:pt x="2256" y="67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6" name="Freeform 16"/>
              <p:cNvSpPr>
                <a:spLocks/>
              </p:cNvSpPr>
              <p:nvPr/>
            </p:nvSpPr>
            <p:spPr bwMode="hidden">
              <a:xfrm>
                <a:off x="4008" y="1088"/>
                <a:ext cx="1048" cy="696"/>
              </a:xfrm>
              <a:custGeom>
                <a:avLst/>
                <a:gdLst>
                  <a:gd name="T0" fmla="*/ 984 w 1048"/>
                  <a:gd name="T1" fmla="*/ 256 h 696"/>
                  <a:gd name="T2" fmla="*/ 840 w 1048"/>
                  <a:gd name="T3" fmla="*/ 16 h 696"/>
                  <a:gd name="T4" fmla="*/ 552 w 1048"/>
                  <a:gd name="T5" fmla="*/ 160 h 696"/>
                  <a:gd name="T6" fmla="*/ 320 w 1048"/>
                  <a:gd name="T7" fmla="*/ 304 h 696"/>
                  <a:gd name="T8" fmla="*/ 600 w 1048"/>
                  <a:gd name="T9" fmla="*/ 592 h 696"/>
                  <a:gd name="T10" fmla="*/ 984 w 1048"/>
                  <a:gd name="T11" fmla="*/ 640 h 696"/>
                  <a:gd name="T12" fmla="*/ 984 w 1048"/>
                  <a:gd name="T13" fmla="*/ 256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8" h="696">
                    <a:moveTo>
                      <a:pt x="984" y="256"/>
                    </a:moveTo>
                    <a:cubicBezTo>
                      <a:pt x="960" y="152"/>
                      <a:pt x="992" y="32"/>
                      <a:pt x="840" y="16"/>
                    </a:cubicBezTo>
                    <a:cubicBezTo>
                      <a:pt x="736" y="0"/>
                      <a:pt x="624" y="104"/>
                      <a:pt x="552" y="160"/>
                    </a:cubicBezTo>
                    <a:cubicBezTo>
                      <a:pt x="465" y="208"/>
                      <a:pt x="480" y="240"/>
                      <a:pt x="320" y="304"/>
                    </a:cubicBezTo>
                    <a:cubicBezTo>
                      <a:pt x="168" y="368"/>
                      <a:pt x="0" y="512"/>
                      <a:pt x="600" y="592"/>
                    </a:cubicBezTo>
                    <a:cubicBezTo>
                      <a:pt x="696" y="640"/>
                      <a:pt x="920" y="696"/>
                      <a:pt x="984" y="640"/>
                    </a:cubicBezTo>
                    <a:cubicBezTo>
                      <a:pt x="1048" y="584"/>
                      <a:pt x="984" y="336"/>
                      <a:pt x="984" y="25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7" name="Freeform 17"/>
              <p:cNvSpPr>
                <a:spLocks/>
              </p:cNvSpPr>
              <p:nvPr/>
            </p:nvSpPr>
            <p:spPr bwMode="hidden">
              <a:xfrm>
                <a:off x="5117" y="0"/>
                <a:ext cx="547" cy="696"/>
              </a:xfrm>
              <a:custGeom>
                <a:avLst/>
                <a:gdLst>
                  <a:gd name="T0" fmla="*/ 19 w 547"/>
                  <a:gd name="T1" fmla="*/ 0 h 696"/>
                  <a:gd name="T2" fmla="*/ 19 w 547"/>
                  <a:gd name="T3" fmla="*/ 528 h 696"/>
                  <a:gd name="T4" fmla="*/ 131 w 547"/>
                  <a:gd name="T5" fmla="*/ 680 h 696"/>
                  <a:gd name="T6" fmla="*/ 355 w 547"/>
                  <a:gd name="T7" fmla="*/ 624 h 696"/>
                  <a:gd name="T8" fmla="*/ 499 w 547"/>
                  <a:gd name="T9" fmla="*/ 384 h 696"/>
                  <a:gd name="T10" fmla="*/ 547 w 547"/>
                  <a:gd name="T1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7" h="696">
                    <a:moveTo>
                      <a:pt x="19" y="0"/>
                    </a:moveTo>
                    <a:cubicBezTo>
                      <a:pt x="19" y="88"/>
                      <a:pt x="0" y="415"/>
                      <a:pt x="19" y="528"/>
                    </a:cubicBezTo>
                    <a:cubicBezTo>
                      <a:pt x="38" y="641"/>
                      <a:pt x="75" y="664"/>
                      <a:pt x="131" y="680"/>
                    </a:cubicBezTo>
                    <a:cubicBezTo>
                      <a:pt x="187" y="696"/>
                      <a:pt x="294" y="673"/>
                      <a:pt x="355" y="624"/>
                    </a:cubicBezTo>
                    <a:cubicBezTo>
                      <a:pt x="416" y="575"/>
                      <a:pt x="467" y="488"/>
                      <a:pt x="499" y="384"/>
                    </a:cubicBezTo>
                    <a:cubicBezTo>
                      <a:pt x="531" y="280"/>
                      <a:pt x="537" y="80"/>
                      <a:pt x="547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8" name="Freeform 18"/>
              <p:cNvSpPr>
                <a:spLocks/>
              </p:cNvSpPr>
              <p:nvPr/>
            </p:nvSpPr>
            <p:spPr bwMode="hidden">
              <a:xfrm>
                <a:off x="0" y="2032"/>
                <a:ext cx="1984" cy="2296"/>
              </a:xfrm>
              <a:custGeom>
                <a:avLst/>
                <a:gdLst>
                  <a:gd name="T0" fmla="*/ 0 w 1984"/>
                  <a:gd name="T1" fmla="*/ 32 h 2296"/>
                  <a:gd name="T2" fmla="*/ 336 w 1984"/>
                  <a:gd name="T3" fmla="*/ 32 h 2296"/>
                  <a:gd name="T4" fmla="*/ 592 w 1984"/>
                  <a:gd name="T5" fmla="*/ 224 h 2296"/>
                  <a:gd name="T6" fmla="*/ 696 w 1984"/>
                  <a:gd name="T7" fmla="*/ 664 h 2296"/>
                  <a:gd name="T8" fmla="*/ 664 w 1984"/>
                  <a:gd name="T9" fmla="*/ 1224 h 2296"/>
                  <a:gd name="T10" fmla="*/ 816 w 1984"/>
                  <a:gd name="T11" fmla="*/ 1784 h 2296"/>
                  <a:gd name="T12" fmla="*/ 1128 w 1984"/>
                  <a:gd name="T13" fmla="*/ 2128 h 2296"/>
                  <a:gd name="T14" fmla="*/ 1984 w 1984"/>
                  <a:gd name="T15" fmla="*/ 2296 h 2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4" h="2296">
                    <a:moveTo>
                      <a:pt x="0" y="32"/>
                    </a:moveTo>
                    <a:cubicBezTo>
                      <a:pt x="56" y="32"/>
                      <a:pt x="237" y="0"/>
                      <a:pt x="336" y="32"/>
                    </a:cubicBezTo>
                    <a:cubicBezTo>
                      <a:pt x="435" y="64"/>
                      <a:pt x="532" y="119"/>
                      <a:pt x="592" y="224"/>
                    </a:cubicBezTo>
                    <a:cubicBezTo>
                      <a:pt x="652" y="329"/>
                      <a:pt x="684" y="497"/>
                      <a:pt x="696" y="664"/>
                    </a:cubicBezTo>
                    <a:cubicBezTo>
                      <a:pt x="708" y="831"/>
                      <a:pt x="644" y="1037"/>
                      <a:pt x="664" y="1224"/>
                    </a:cubicBezTo>
                    <a:cubicBezTo>
                      <a:pt x="684" y="1411"/>
                      <a:pt x="739" y="1633"/>
                      <a:pt x="816" y="1784"/>
                    </a:cubicBezTo>
                    <a:cubicBezTo>
                      <a:pt x="893" y="1935"/>
                      <a:pt x="933" y="2043"/>
                      <a:pt x="1128" y="2128"/>
                    </a:cubicBezTo>
                    <a:cubicBezTo>
                      <a:pt x="1323" y="2213"/>
                      <a:pt x="1806" y="2261"/>
                      <a:pt x="1984" y="2296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9" name="Freeform 19"/>
              <p:cNvSpPr>
                <a:spLocks/>
              </p:cNvSpPr>
              <p:nvPr/>
            </p:nvSpPr>
            <p:spPr bwMode="hidden">
              <a:xfrm>
                <a:off x="0" y="2408"/>
                <a:ext cx="816" cy="1912"/>
              </a:xfrm>
              <a:custGeom>
                <a:avLst/>
                <a:gdLst>
                  <a:gd name="T0" fmla="*/ 0 w 816"/>
                  <a:gd name="T1" fmla="*/ 280 h 1912"/>
                  <a:gd name="T2" fmla="*/ 384 w 816"/>
                  <a:gd name="T3" fmla="*/ 280 h 1912"/>
                  <a:gd name="T4" fmla="*/ 368 w 816"/>
                  <a:gd name="T5" fmla="*/ 896 h 1912"/>
                  <a:gd name="T6" fmla="*/ 528 w 816"/>
                  <a:gd name="T7" fmla="*/ 1528 h 1912"/>
                  <a:gd name="T8" fmla="*/ 816 w 816"/>
                  <a:gd name="T9" fmla="*/ 1912 h 1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6" h="1912">
                    <a:moveTo>
                      <a:pt x="0" y="280"/>
                    </a:moveTo>
                    <a:cubicBezTo>
                      <a:pt x="144" y="0"/>
                      <a:pt x="323" y="177"/>
                      <a:pt x="384" y="280"/>
                    </a:cubicBezTo>
                    <a:cubicBezTo>
                      <a:pt x="488" y="440"/>
                      <a:pt x="344" y="688"/>
                      <a:pt x="368" y="896"/>
                    </a:cubicBezTo>
                    <a:cubicBezTo>
                      <a:pt x="392" y="1104"/>
                      <a:pt x="453" y="1359"/>
                      <a:pt x="528" y="1528"/>
                    </a:cubicBezTo>
                    <a:cubicBezTo>
                      <a:pt x="603" y="1697"/>
                      <a:pt x="756" y="1832"/>
                      <a:pt x="816" y="191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40" name="Freeform 20"/>
              <p:cNvSpPr>
                <a:spLocks/>
              </p:cNvSpPr>
              <p:nvPr/>
            </p:nvSpPr>
            <p:spPr bwMode="hidden">
              <a:xfrm>
                <a:off x="2688" y="3236"/>
                <a:ext cx="3080" cy="1084"/>
              </a:xfrm>
              <a:custGeom>
                <a:avLst/>
                <a:gdLst>
                  <a:gd name="T0" fmla="*/ 0 w 3080"/>
                  <a:gd name="T1" fmla="*/ 1084 h 1084"/>
                  <a:gd name="T2" fmla="*/ 424 w 3080"/>
                  <a:gd name="T3" fmla="*/ 932 h 1084"/>
                  <a:gd name="T4" fmla="*/ 640 w 3080"/>
                  <a:gd name="T5" fmla="*/ 292 h 1084"/>
                  <a:gd name="T6" fmla="*/ 1032 w 3080"/>
                  <a:gd name="T7" fmla="*/ 20 h 1084"/>
                  <a:gd name="T8" fmla="*/ 1536 w 3080"/>
                  <a:gd name="T9" fmla="*/ 172 h 1084"/>
                  <a:gd name="T10" fmla="*/ 2064 w 3080"/>
                  <a:gd name="T11" fmla="*/ 604 h 1084"/>
                  <a:gd name="T12" fmla="*/ 2400 w 3080"/>
                  <a:gd name="T13" fmla="*/ 940 h 1084"/>
                  <a:gd name="T14" fmla="*/ 3080 w 3080"/>
                  <a:gd name="T15" fmla="*/ 1084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0" h="1084">
                    <a:moveTo>
                      <a:pt x="0" y="1084"/>
                    </a:moveTo>
                    <a:cubicBezTo>
                      <a:pt x="71" y="1059"/>
                      <a:pt x="317" y="1064"/>
                      <a:pt x="424" y="932"/>
                    </a:cubicBezTo>
                    <a:cubicBezTo>
                      <a:pt x="531" y="800"/>
                      <a:pt x="539" y="444"/>
                      <a:pt x="640" y="292"/>
                    </a:cubicBezTo>
                    <a:cubicBezTo>
                      <a:pt x="741" y="140"/>
                      <a:pt x="883" y="40"/>
                      <a:pt x="1032" y="20"/>
                    </a:cubicBezTo>
                    <a:cubicBezTo>
                      <a:pt x="1181" y="0"/>
                      <a:pt x="1364" y="75"/>
                      <a:pt x="1536" y="172"/>
                    </a:cubicBezTo>
                    <a:cubicBezTo>
                      <a:pt x="1708" y="269"/>
                      <a:pt x="1920" y="476"/>
                      <a:pt x="2064" y="604"/>
                    </a:cubicBezTo>
                    <a:cubicBezTo>
                      <a:pt x="2208" y="732"/>
                      <a:pt x="2231" y="860"/>
                      <a:pt x="2400" y="940"/>
                    </a:cubicBezTo>
                    <a:cubicBezTo>
                      <a:pt x="2569" y="1020"/>
                      <a:pt x="2939" y="1054"/>
                      <a:pt x="3080" y="1084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0770" name="Picture 50" descr="Topbanx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33CC99"/>
                </a:clrFrom>
                <a:clrTo>
                  <a:srgbClr val="33CC99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1929" t="5319" b="4256"/>
            <a:stretch>
              <a:fillRect/>
            </a:stretch>
          </p:blipFill>
          <p:spPr bwMode="auto">
            <a:xfrm>
              <a:off x="0" y="0"/>
              <a:ext cx="325" cy="432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72" name="Rectangle 52"/>
          <p:cNvSpPr>
            <a:spLocks noChangeArrowheads="1"/>
          </p:cNvSpPr>
          <p:nvPr/>
        </p:nvSpPr>
        <p:spPr bwMode="ltGray">
          <a:xfrm>
            <a:off x="381000" y="3352800"/>
            <a:ext cx="426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6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8382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61" name="Rectangle 4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2" name="Rectangle 42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63" name="Rectangle 43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64" name="Rectangle 4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3C6C1A9-101D-481D-9933-B3E278911A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630C6-F072-4009-ADA2-BF3BED94AA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325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82134-E7A8-4070-B08D-46684A21D6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392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CDB5F-1AFC-4F05-820F-C110390D09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5279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BDD3F-74D6-4569-ABBD-877A7D3DD3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05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70C93-4B61-48E3-9F61-191DE2AFCE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473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0316F-A6D7-4825-A366-9ADF14B1D1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480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390310-7FDC-4A3D-A182-4A7BF5E347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900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E1890-B812-4776-8BF5-106896757B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64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BC5649-69D3-4472-A8F7-7C1109C7E6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45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1CE18-9E08-479F-A98D-4563D1DC94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2510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3464364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1884143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349320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03" name="Group 51"/>
          <p:cNvGrpSpPr>
            <a:grpSpLocks/>
          </p:cNvGrpSpPr>
          <p:nvPr/>
        </p:nvGrpSpPr>
        <p:grpSpPr bwMode="auto">
          <a:xfrm>
            <a:off x="0" y="-12700"/>
            <a:ext cx="9156700" cy="6870700"/>
            <a:chOff x="0" y="-8"/>
            <a:chExt cx="5768" cy="4328"/>
          </a:xfrm>
        </p:grpSpPr>
        <p:sp>
          <p:nvSpPr>
            <p:cNvPr id="23602" name="Rectangle 50"/>
            <p:cNvSpPr>
              <a:spLocks noChangeArrowheads="1"/>
            </p:cNvSpPr>
            <p:nvPr/>
          </p:nvSpPr>
          <p:spPr bwMode="auto">
            <a:xfrm>
              <a:off x="0" y="0"/>
              <a:ext cx="5760" cy="62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554" name="Group 2"/>
            <p:cNvGrpSpPr>
              <a:grpSpLocks/>
            </p:cNvGrpSpPr>
            <p:nvPr/>
          </p:nvGrpSpPr>
          <p:grpSpPr bwMode="auto">
            <a:xfrm>
              <a:off x="0" y="-8"/>
              <a:ext cx="5768" cy="4328"/>
              <a:chOff x="0" y="0"/>
              <a:chExt cx="5768" cy="4328"/>
            </a:xfrm>
          </p:grpSpPr>
          <p:sp>
            <p:nvSpPr>
              <p:cNvPr id="23555" name="Freeform 3"/>
              <p:cNvSpPr>
                <a:spLocks/>
              </p:cNvSpPr>
              <p:nvPr/>
            </p:nvSpPr>
            <p:spPr bwMode="hidden">
              <a:xfrm>
                <a:off x="0" y="0"/>
                <a:ext cx="3640" cy="1434"/>
              </a:xfrm>
              <a:custGeom>
                <a:avLst/>
                <a:gdLst>
                  <a:gd name="T0" fmla="*/ 0 w 3640"/>
                  <a:gd name="T1" fmla="*/ 1152 h 1434"/>
                  <a:gd name="T2" fmla="*/ 672 w 3640"/>
                  <a:gd name="T3" fmla="*/ 1392 h 1434"/>
                  <a:gd name="T4" fmla="*/ 912 w 3640"/>
                  <a:gd name="T5" fmla="*/ 1152 h 1434"/>
                  <a:gd name="T6" fmla="*/ 864 w 3640"/>
                  <a:gd name="T7" fmla="*/ 816 h 1434"/>
                  <a:gd name="T8" fmla="*/ 1170 w 3640"/>
                  <a:gd name="T9" fmla="*/ 588 h 1434"/>
                  <a:gd name="T10" fmla="*/ 1692 w 3640"/>
                  <a:gd name="T11" fmla="*/ 546 h 1434"/>
                  <a:gd name="T12" fmla="*/ 2112 w 3640"/>
                  <a:gd name="T13" fmla="*/ 576 h 1434"/>
                  <a:gd name="T14" fmla="*/ 2208 w 3640"/>
                  <a:gd name="T15" fmla="*/ 384 h 1434"/>
                  <a:gd name="T16" fmla="*/ 2184 w 3640"/>
                  <a:gd name="T17" fmla="*/ 138 h 1434"/>
                  <a:gd name="T18" fmla="*/ 2640 w 3640"/>
                  <a:gd name="T19" fmla="*/ 144 h 1434"/>
                  <a:gd name="T20" fmla="*/ 3024 w 3640"/>
                  <a:gd name="T21" fmla="*/ 432 h 1434"/>
                  <a:gd name="T22" fmla="*/ 3552 w 3640"/>
                  <a:gd name="T23" fmla="*/ 192 h 1434"/>
                  <a:gd name="T24" fmla="*/ 3552 w 3640"/>
                  <a:gd name="T25" fmla="*/ 0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40" h="1434">
                    <a:moveTo>
                      <a:pt x="0" y="1152"/>
                    </a:moveTo>
                    <a:cubicBezTo>
                      <a:pt x="112" y="1192"/>
                      <a:pt x="204" y="1434"/>
                      <a:pt x="672" y="1392"/>
                    </a:cubicBezTo>
                    <a:cubicBezTo>
                      <a:pt x="824" y="1392"/>
                      <a:pt x="880" y="1248"/>
                      <a:pt x="912" y="1152"/>
                    </a:cubicBezTo>
                    <a:cubicBezTo>
                      <a:pt x="944" y="1056"/>
                      <a:pt x="821" y="910"/>
                      <a:pt x="864" y="816"/>
                    </a:cubicBezTo>
                    <a:cubicBezTo>
                      <a:pt x="864" y="552"/>
                      <a:pt x="1044" y="582"/>
                      <a:pt x="1170" y="588"/>
                    </a:cubicBezTo>
                    <a:cubicBezTo>
                      <a:pt x="1386" y="666"/>
                      <a:pt x="1535" y="548"/>
                      <a:pt x="1692" y="546"/>
                    </a:cubicBezTo>
                    <a:cubicBezTo>
                      <a:pt x="1849" y="544"/>
                      <a:pt x="1944" y="648"/>
                      <a:pt x="2112" y="576"/>
                    </a:cubicBezTo>
                    <a:cubicBezTo>
                      <a:pt x="2250" y="510"/>
                      <a:pt x="2200" y="448"/>
                      <a:pt x="2208" y="384"/>
                    </a:cubicBezTo>
                    <a:cubicBezTo>
                      <a:pt x="2220" y="311"/>
                      <a:pt x="2040" y="198"/>
                      <a:pt x="2184" y="138"/>
                    </a:cubicBezTo>
                    <a:cubicBezTo>
                      <a:pt x="2346" y="60"/>
                      <a:pt x="2500" y="95"/>
                      <a:pt x="2640" y="144"/>
                    </a:cubicBezTo>
                    <a:cubicBezTo>
                      <a:pt x="2780" y="193"/>
                      <a:pt x="2872" y="424"/>
                      <a:pt x="3024" y="432"/>
                    </a:cubicBezTo>
                    <a:cubicBezTo>
                      <a:pt x="3176" y="440"/>
                      <a:pt x="3464" y="264"/>
                      <a:pt x="3552" y="192"/>
                    </a:cubicBezTo>
                    <a:cubicBezTo>
                      <a:pt x="3640" y="120"/>
                      <a:pt x="3552" y="40"/>
                      <a:pt x="355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6" name="Freeform 4"/>
              <p:cNvSpPr>
                <a:spLocks/>
              </p:cNvSpPr>
              <p:nvPr/>
            </p:nvSpPr>
            <p:spPr bwMode="hidden">
              <a:xfrm>
                <a:off x="0" y="0"/>
                <a:ext cx="1996" cy="1240"/>
              </a:xfrm>
              <a:custGeom>
                <a:avLst/>
                <a:gdLst>
                  <a:gd name="T0" fmla="*/ 0 w 1996"/>
                  <a:gd name="T1" fmla="*/ 960 h 1240"/>
                  <a:gd name="T2" fmla="*/ 336 w 1996"/>
                  <a:gd name="T3" fmla="*/ 1200 h 1240"/>
                  <a:gd name="T4" fmla="*/ 576 w 1996"/>
                  <a:gd name="T5" fmla="*/ 1200 h 1240"/>
                  <a:gd name="T6" fmla="*/ 696 w 1996"/>
                  <a:gd name="T7" fmla="*/ 972 h 1240"/>
                  <a:gd name="T8" fmla="*/ 636 w 1996"/>
                  <a:gd name="T9" fmla="*/ 462 h 1240"/>
                  <a:gd name="T10" fmla="*/ 816 w 1996"/>
                  <a:gd name="T11" fmla="*/ 276 h 1240"/>
                  <a:gd name="T12" fmla="*/ 1392 w 1996"/>
                  <a:gd name="T13" fmla="*/ 432 h 1240"/>
                  <a:gd name="T14" fmla="*/ 1740 w 1996"/>
                  <a:gd name="T15" fmla="*/ 390 h 1240"/>
                  <a:gd name="T16" fmla="*/ 1974 w 1996"/>
                  <a:gd name="T17" fmla="*/ 348 h 1240"/>
                  <a:gd name="T18" fmla="*/ 1872 w 1996"/>
                  <a:gd name="T19" fmla="*/ 0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96" h="1240">
                    <a:moveTo>
                      <a:pt x="0" y="960"/>
                    </a:moveTo>
                    <a:cubicBezTo>
                      <a:pt x="56" y="1000"/>
                      <a:pt x="240" y="1160"/>
                      <a:pt x="336" y="1200"/>
                    </a:cubicBezTo>
                    <a:cubicBezTo>
                      <a:pt x="432" y="1240"/>
                      <a:pt x="516" y="1238"/>
                      <a:pt x="576" y="1200"/>
                    </a:cubicBezTo>
                    <a:cubicBezTo>
                      <a:pt x="636" y="1162"/>
                      <a:pt x="686" y="1095"/>
                      <a:pt x="696" y="972"/>
                    </a:cubicBezTo>
                    <a:cubicBezTo>
                      <a:pt x="706" y="849"/>
                      <a:pt x="616" y="578"/>
                      <a:pt x="636" y="462"/>
                    </a:cubicBezTo>
                    <a:cubicBezTo>
                      <a:pt x="656" y="346"/>
                      <a:pt x="690" y="281"/>
                      <a:pt x="816" y="276"/>
                    </a:cubicBezTo>
                    <a:cubicBezTo>
                      <a:pt x="942" y="271"/>
                      <a:pt x="1238" y="413"/>
                      <a:pt x="1392" y="432"/>
                    </a:cubicBezTo>
                    <a:cubicBezTo>
                      <a:pt x="1546" y="451"/>
                      <a:pt x="1643" y="404"/>
                      <a:pt x="1740" y="390"/>
                    </a:cubicBezTo>
                    <a:cubicBezTo>
                      <a:pt x="1837" y="376"/>
                      <a:pt x="1952" y="413"/>
                      <a:pt x="1974" y="348"/>
                    </a:cubicBezTo>
                    <a:cubicBezTo>
                      <a:pt x="1996" y="283"/>
                      <a:pt x="1986" y="84"/>
                      <a:pt x="187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7" name="Freeform 5"/>
              <p:cNvSpPr>
                <a:spLocks/>
              </p:cNvSpPr>
              <p:nvPr/>
            </p:nvSpPr>
            <p:spPr bwMode="hidden">
              <a:xfrm>
                <a:off x="0" y="0"/>
                <a:ext cx="1584" cy="1008"/>
              </a:xfrm>
              <a:custGeom>
                <a:avLst/>
                <a:gdLst>
                  <a:gd name="T0" fmla="*/ 0 w 1584"/>
                  <a:gd name="T1" fmla="*/ 576 h 1008"/>
                  <a:gd name="T2" fmla="*/ 336 w 1584"/>
                  <a:gd name="T3" fmla="*/ 960 h 1008"/>
                  <a:gd name="T4" fmla="*/ 480 w 1584"/>
                  <a:gd name="T5" fmla="*/ 864 h 1008"/>
                  <a:gd name="T6" fmla="*/ 318 w 1584"/>
                  <a:gd name="T7" fmla="*/ 414 h 1008"/>
                  <a:gd name="T8" fmla="*/ 780 w 1584"/>
                  <a:gd name="T9" fmla="*/ 36 h 1008"/>
                  <a:gd name="T10" fmla="*/ 1440 w 1584"/>
                  <a:gd name="T11" fmla="*/ 192 h 1008"/>
                  <a:gd name="T12" fmla="*/ 1584 w 1584"/>
                  <a:gd name="T13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4" h="1008">
                    <a:moveTo>
                      <a:pt x="0" y="576"/>
                    </a:moveTo>
                    <a:cubicBezTo>
                      <a:pt x="56" y="640"/>
                      <a:pt x="256" y="912"/>
                      <a:pt x="336" y="960"/>
                    </a:cubicBezTo>
                    <a:cubicBezTo>
                      <a:pt x="416" y="1008"/>
                      <a:pt x="483" y="955"/>
                      <a:pt x="480" y="864"/>
                    </a:cubicBezTo>
                    <a:cubicBezTo>
                      <a:pt x="477" y="773"/>
                      <a:pt x="384" y="618"/>
                      <a:pt x="318" y="414"/>
                    </a:cubicBezTo>
                    <a:cubicBezTo>
                      <a:pt x="156" y="12"/>
                      <a:pt x="528" y="6"/>
                      <a:pt x="780" y="36"/>
                    </a:cubicBezTo>
                    <a:cubicBezTo>
                      <a:pt x="1002" y="66"/>
                      <a:pt x="1306" y="198"/>
                      <a:pt x="1440" y="192"/>
                    </a:cubicBezTo>
                    <a:cubicBezTo>
                      <a:pt x="1574" y="186"/>
                      <a:pt x="1554" y="40"/>
                      <a:pt x="1584" y="0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8" name="Freeform 6"/>
              <p:cNvSpPr>
                <a:spLocks/>
              </p:cNvSpPr>
              <p:nvPr/>
            </p:nvSpPr>
            <p:spPr bwMode="hidden">
              <a:xfrm>
                <a:off x="856" y="152"/>
                <a:ext cx="3752" cy="1816"/>
              </a:xfrm>
              <a:custGeom>
                <a:avLst/>
                <a:gdLst>
                  <a:gd name="T0" fmla="*/ 248 w 3752"/>
                  <a:gd name="T1" fmla="*/ 1000 h 1816"/>
                  <a:gd name="T2" fmla="*/ 200 w 3752"/>
                  <a:gd name="T3" fmla="*/ 760 h 1816"/>
                  <a:gd name="T4" fmla="*/ 248 w 3752"/>
                  <a:gd name="T5" fmla="*/ 664 h 1816"/>
                  <a:gd name="T6" fmla="*/ 584 w 3752"/>
                  <a:gd name="T7" fmla="*/ 616 h 1816"/>
                  <a:gd name="T8" fmla="*/ 1304 w 3752"/>
                  <a:gd name="T9" fmla="*/ 664 h 1816"/>
                  <a:gd name="T10" fmla="*/ 1640 w 3752"/>
                  <a:gd name="T11" fmla="*/ 424 h 1816"/>
                  <a:gd name="T12" fmla="*/ 1976 w 3752"/>
                  <a:gd name="T13" fmla="*/ 472 h 1816"/>
                  <a:gd name="T14" fmla="*/ 2600 w 3752"/>
                  <a:gd name="T15" fmla="*/ 424 h 1816"/>
                  <a:gd name="T16" fmla="*/ 3128 w 3752"/>
                  <a:gd name="T17" fmla="*/ 88 h 1816"/>
                  <a:gd name="T18" fmla="*/ 3560 w 3752"/>
                  <a:gd name="T19" fmla="*/ 40 h 1816"/>
                  <a:gd name="T20" fmla="*/ 3656 w 3752"/>
                  <a:gd name="T21" fmla="*/ 328 h 1816"/>
                  <a:gd name="T22" fmla="*/ 2984 w 3752"/>
                  <a:gd name="T23" fmla="*/ 760 h 1816"/>
                  <a:gd name="T24" fmla="*/ 2456 w 3752"/>
                  <a:gd name="T25" fmla="*/ 952 h 1816"/>
                  <a:gd name="T26" fmla="*/ 1976 w 3752"/>
                  <a:gd name="T27" fmla="*/ 1432 h 1816"/>
                  <a:gd name="T28" fmla="*/ 1400 w 3752"/>
                  <a:gd name="T29" fmla="*/ 1768 h 1816"/>
                  <a:gd name="T30" fmla="*/ 968 w 3752"/>
                  <a:gd name="T31" fmla="*/ 1720 h 1816"/>
                  <a:gd name="T32" fmla="*/ 296 w 3752"/>
                  <a:gd name="T33" fmla="*/ 1768 h 1816"/>
                  <a:gd name="T34" fmla="*/ 8 w 3752"/>
                  <a:gd name="T35" fmla="*/ 1432 h 1816"/>
                  <a:gd name="T36" fmla="*/ 248 w 3752"/>
                  <a:gd name="T37" fmla="*/ 100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52" h="1816">
                    <a:moveTo>
                      <a:pt x="248" y="1000"/>
                    </a:moveTo>
                    <a:cubicBezTo>
                      <a:pt x="280" y="888"/>
                      <a:pt x="200" y="816"/>
                      <a:pt x="200" y="760"/>
                    </a:cubicBezTo>
                    <a:cubicBezTo>
                      <a:pt x="200" y="704"/>
                      <a:pt x="184" y="688"/>
                      <a:pt x="248" y="664"/>
                    </a:cubicBezTo>
                    <a:cubicBezTo>
                      <a:pt x="312" y="640"/>
                      <a:pt x="408" y="616"/>
                      <a:pt x="584" y="616"/>
                    </a:cubicBezTo>
                    <a:cubicBezTo>
                      <a:pt x="760" y="616"/>
                      <a:pt x="1128" y="696"/>
                      <a:pt x="1304" y="664"/>
                    </a:cubicBezTo>
                    <a:cubicBezTo>
                      <a:pt x="1480" y="632"/>
                      <a:pt x="1528" y="456"/>
                      <a:pt x="1640" y="424"/>
                    </a:cubicBezTo>
                    <a:cubicBezTo>
                      <a:pt x="1752" y="392"/>
                      <a:pt x="1816" y="472"/>
                      <a:pt x="1976" y="472"/>
                    </a:cubicBezTo>
                    <a:cubicBezTo>
                      <a:pt x="2136" y="472"/>
                      <a:pt x="2408" y="488"/>
                      <a:pt x="2600" y="424"/>
                    </a:cubicBezTo>
                    <a:cubicBezTo>
                      <a:pt x="2792" y="360"/>
                      <a:pt x="2968" y="152"/>
                      <a:pt x="3128" y="88"/>
                    </a:cubicBezTo>
                    <a:cubicBezTo>
                      <a:pt x="3288" y="24"/>
                      <a:pt x="3472" y="0"/>
                      <a:pt x="3560" y="40"/>
                    </a:cubicBezTo>
                    <a:cubicBezTo>
                      <a:pt x="3648" y="80"/>
                      <a:pt x="3752" y="208"/>
                      <a:pt x="3656" y="328"/>
                    </a:cubicBezTo>
                    <a:cubicBezTo>
                      <a:pt x="3560" y="448"/>
                      <a:pt x="3184" y="656"/>
                      <a:pt x="2984" y="760"/>
                    </a:cubicBezTo>
                    <a:cubicBezTo>
                      <a:pt x="2784" y="864"/>
                      <a:pt x="2624" y="840"/>
                      <a:pt x="2456" y="952"/>
                    </a:cubicBezTo>
                    <a:cubicBezTo>
                      <a:pt x="2288" y="1064"/>
                      <a:pt x="2152" y="1296"/>
                      <a:pt x="1976" y="1432"/>
                    </a:cubicBezTo>
                    <a:cubicBezTo>
                      <a:pt x="1800" y="1568"/>
                      <a:pt x="1568" y="1720"/>
                      <a:pt x="1400" y="1768"/>
                    </a:cubicBezTo>
                    <a:cubicBezTo>
                      <a:pt x="1232" y="1816"/>
                      <a:pt x="1152" y="1720"/>
                      <a:pt x="968" y="1720"/>
                    </a:cubicBezTo>
                    <a:cubicBezTo>
                      <a:pt x="784" y="1720"/>
                      <a:pt x="456" y="1816"/>
                      <a:pt x="296" y="1768"/>
                    </a:cubicBezTo>
                    <a:cubicBezTo>
                      <a:pt x="136" y="1720"/>
                      <a:pt x="16" y="1560"/>
                      <a:pt x="8" y="1432"/>
                    </a:cubicBezTo>
                    <a:cubicBezTo>
                      <a:pt x="0" y="1304"/>
                      <a:pt x="216" y="1112"/>
                      <a:pt x="248" y="100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9" name="Freeform 7"/>
              <p:cNvSpPr>
                <a:spLocks/>
              </p:cNvSpPr>
              <p:nvPr/>
            </p:nvSpPr>
            <p:spPr bwMode="hidden">
              <a:xfrm>
                <a:off x="972" y="696"/>
                <a:ext cx="2580" cy="1140"/>
              </a:xfrm>
              <a:custGeom>
                <a:avLst/>
                <a:gdLst>
                  <a:gd name="T0" fmla="*/ 36 w 2580"/>
                  <a:gd name="T1" fmla="*/ 792 h 1140"/>
                  <a:gd name="T2" fmla="*/ 228 w 2580"/>
                  <a:gd name="T3" fmla="*/ 456 h 1140"/>
                  <a:gd name="T4" fmla="*/ 324 w 2580"/>
                  <a:gd name="T5" fmla="*/ 264 h 1140"/>
                  <a:gd name="T6" fmla="*/ 612 w 2580"/>
                  <a:gd name="T7" fmla="*/ 216 h 1140"/>
                  <a:gd name="T8" fmla="*/ 1092 w 2580"/>
                  <a:gd name="T9" fmla="*/ 312 h 1140"/>
                  <a:gd name="T10" fmla="*/ 1536 w 2580"/>
                  <a:gd name="T11" fmla="*/ 60 h 1140"/>
                  <a:gd name="T12" fmla="*/ 2388 w 2580"/>
                  <a:gd name="T13" fmla="*/ 120 h 1140"/>
                  <a:gd name="T14" fmla="*/ 2328 w 2580"/>
                  <a:gd name="T15" fmla="*/ 288 h 1140"/>
                  <a:gd name="T16" fmla="*/ 2028 w 2580"/>
                  <a:gd name="T17" fmla="*/ 612 h 1140"/>
                  <a:gd name="T18" fmla="*/ 1428 w 2580"/>
                  <a:gd name="T19" fmla="*/ 1032 h 1140"/>
                  <a:gd name="T20" fmla="*/ 1140 w 2580"/>
                  <a:gd name="T21" fmla="*/ 1080 h 1140"/>
                  <a:gd name="T22" fmla="*/ 324 w 2580"/>
                  <a:gd name="T23" fmla="*/ 1032 h 1140"/>
                  <a:gd name="T24" fmla="*/ 36 w 2580"/>
                  <a:gd name="T25" fmla="*/ 792 h 1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0" h="1140">
                    <a:moveTo>
                      <a:pt x="36" y="792"/>
                    </a:moveTo>
                    <a:cubicBezTo>
                      <a:pt x="66" y="666"/>
                      <a:pt x="180" y="544"/>
                      <a:pt x="228" y="456"/>
                    </a:cubicBezTo>
                    <a:cubicBezTo>
                      <a:pt x="276" y="368"/>
                      <a:pt x="260" y="304"/>
                      <a:pt x="324" y="264"/>
                    </a:cubicBezTo>
                    <a:cubicBezTo>
                      <a:pt x="388" y="224"/>
                      <a:pt x="484" y="208"/>
                      <a:pt x="612" y="216"/>
                    </a:cubicBezTo>
                    <a:cubicBezTo>
                      <a:pt x="740" y="224"/>
                      <a:pt x="828" y="330"/>
                      <a:pt x="1092" y="312"/>
                    </a:cubicBezTo>
                    <a:cubicBezTo>
                      <a:pt x="1422" y="270"/>
                      <a:pt x="1416" y="0"/>
                      <a:pt x="1536" y="60"/>
                    </a:cubicBezTo>
                    <a:cubicBezTo>
                      <a:pt x="1782" y="204"/>
                      <a:pt x="2256" y="82"/>
                      <a:pt x="2388" y="120"/>
                    </a:cubicBezTo>
                    <a:cubicBezTo>
                      <a:pt x="2520" y="158"/>
                      <a:pt x="2580" y="198"/>
                      <a:pt x="2328" y="288"/>
                    </a:cubicBezTo>
                    <a:cubicBezTo>
                      <a:pt x="2094" y="378"/>
                      <a:pt x="2178" y="488"/>
                      <a:pt x="2028" y="612"/>
                    </a:cubicBezTo>
                    <a:cubicBezTo>
                      <a:pt x="1878" y="736"/>
                      <a:pt x="1576" y="954"/>
                      <a:pt x="1428" y="1032"/>
                    </a:cubicBezTo>
                    <a:cubicBezTo>
                      <a:pt x="1292" y="1112"/>
                      <a:pt x="1218" y="1140"/>
                      <a:pt x="1140" y="1080"/>
                    </a:cubicBezTo>
                    <a:cubicBezTo>
                      <a:pt x="918" y="960"/>
                      <a:pt x="508" y="1080"/>
                      <a:pt x="324" y="1032"/>
                    </a:cubicBezTo>
                    <a:cubicBezTo>
                      <a:pt x="140" y="984"/>
                      <a:pt x="0" y="918"/>
                      <a:pt x="36" y="792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0" name="Freeform 8"/>
              <p:cNvSpPr>
                <a:spLocks/>
              </p:cNvSpPr>
              <p:nvPr/>
            </p:nvSpPr>
            <p:spPr bwMode="hidden">
              <a:xfrm>
                <a:off x="1170" y="918"/>
                <a:ext cx="1758" cy="696"/>
              </a:xfrm>
              <a:custGeom>
                <a:avLst/>
                <a:gdLst>
                  <a:gd name="T0" fmla="*/ 60 w 1758"/>
                  <a:gd name="T1" fmla="*/ 594 h 696"/>
                  <a:gd name="T2" fmla="*/ 126 w 1758"/>
                  <a:gd name="T3" fmla="*/ 234 h 696"/>
                  <a:gd name="T4" fmla="*/ 1182 w 1758"/>
                  <a:gd name="T5" fmla="*/ 234 h 696"/>
                  <a:gd name="T6" fmla="*/ 1518 w 1758"/>
                  <a:gd name="T7" fmla="*/ 90 h 696"/>
                  <a:gd name="T8" fmla="*/ 1710 w 1758"/>
                  <a:gd name="T9" fmla="*/ 138 h 696"/>
                  <a:gd name="T10" fmla="*/ 1230 w 1758"/>
                  <a:gd name="T11" fmla="*/ 522 h 696"/>
                  <a:gd name="T12" fmla="*/ 750 w 1758"/>
                  <a:gd name="T13" fmla="*/ 666 h 696"/>
                  <a:gd name="T14" fmla="*/ 60 w 1758"/>
                  <a:gd name="T15" fmla="*/ 594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8" h="696">
                    <a:moveTo>
                      <a:pt x="60" y="594"/>
                    </a:moveTo>
                    <a:cubicBezTo>
                      <a:pt x="0" y="462"/>
                      <a:pt x="48" y="306"/>
                      <a:pt x="126" y="234"/>
                    </a:cubicBezTo>
                    <a:cubicBezTo>
                      <a:pt x="390" y="30"/>
                      <a:pt x="654" y="378"/>
                      <a:pt x="1182" y="234"/>
                    </a:cubicBezTo>
                    <a:cubicBezTo>
                      <a:pt x="1414" y="210"/>
                      <a:pt x="1284" y="132"/>
                      <a:pt x="1518" y="90"/>
                    </a:cubicBezTo>
                    <a:cubicBezTo>
                      <a:pt x="1680" y="0"/>
                      <a:pt x="1758" y="66"/>
                      <a:pt x="1710" y="138"/>
                    </a:cubicBezTo>
                    <a:cubicBezTo>
                      <a:pt x="1662" y="210"/>
                      <a:pt x="1290" y="372"/>
                      <a:pt x="1230" y="522"/>
                    </a:cubicBezTo>
                    <a:cubicBezTo>
                      <a:pt x="1134" y="696"/>
                      <a:pt x="945" y="654"/>
                      <a:pt x="750" y="666"/>
                    </a:cubicBezTo>
                    <a:cubicBezTo>
                      <a:pt x="555" y="678"/>
                      <a:pt x="164" y="666"/>
                      <a:pt x="60" y="59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1" name="Freeform 9"/>
              <p:cNvSpPr>
                <a:spLocks/>
              </p:cNvSpPr>
              <p:nvPr/>
            </p:nvSpPr>
            <p:spPr bwMode="hidden">
              <a:xfrm rot="-299203">
                <a:off x="1296" y="1248"/>
                <a:ext cx="928" cy="192"/>
              </a:xfrm>
              <a:custGeom>
                <a:avLst/>
                <a:gdLst>
                  <a:gd name="T0" fmla="*/ 104 w 928"/>
                  <a:gd name="T1" fmla="*/ 96 h 192"/>
                  <a:gd name="T2" fmla="*/ 152 w 928"/>
                  <a:gd name="T3" fmla="*/ 0 h 192"/>
                  <a:gd name="T4" fmla="*/ 728 w 928"/>
                  <a:gd name="T5" fmla="*/ 96 h 192"/>
                  <a:gd name="T6" fmla="*/ 920 w 928"/>
                  <a:gd name="T7" fmla="*/ 96 h 192"/>
                  <a:gd name="T8" fmla="*/ 776 w 928"/>
                  <a:gd name="T9" fmla="*/ 192 h 192"/>
                  <a:gd name="T10" fmla="*/ 104 w 928"/>
                  <a:gd name="T11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8" h="192">
                    <a:moveTo>
                      <a:pt x="104" y="96"/>
                    </a:moveTo>
                    <a:cubicBezTo>
                      <a:pt x="0" y="64"/>
                      <a:pt x="48" y="0"/>
                      <a:pt x="152" y="0"/>
                    </a:cubicBezTo>
                    <a:cubicBezTo>
                      <a:pt x="256" y="0"/>
                      <a:pt x="600" y="80"/>
                      <a:pt x="728" y="96"/>
                    </a:cubicBezTo>
                    <a:cubicBezTo>
                      <a:pt x="856" y="112"/>
                      <a:pt x="912" y="80"/>
                      <a:pt x="920" y="96"/>
                    </a:cubicBezTo>
                    <a:cubicBezTo>
                      <a:pt x="928" y="112"/>
                      <a:pt x="912" y="192"/>
                      <a:pt x="776" y="192"/>
                    </a:cubicBezTo>
                    <a:cubicBezTo>
                      <a:pt x="640" y="192"/>
                      <a:pt x="208" y="128"/>
                      <a:pt x="104" y="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2" name="Freeform 10"/>
              <p:cNvSpPr>
                <a:spLocks/>
              </p:cNvSpPr>
              <p:nvPr/>
            </p:nvSpPr>
            <p:spPr bwMode="hidden">
              <a:xfrm>
                <a:off x="0" y="1592"/>
                <a:ext cx="5754" cy="2280"/>
              </a:xfrm>
              <a:custGeom>
                <a:avLst/>
                <a:gdLst>
                  <a:gd name="T0" fmla="*/ 0 w 5754"/>
                  <a:gd name="T1" fmla="*/ 40 h 2280"/>
                  <a:gd name="T2" fmla="*/ 336 w 5754"/>
                  <a:gd name="T3" fmla="*/ 40 h 2280"/>
                  <a:gd name="T4" fmla="*/ 720 w 5754"/>
                  <a:gd name="T5" fmla="*/ 280 h 2280"/>
                  <a:gd name="T6" fmla="*/ 912 w 5754"/>
                  <a:gd name="T7" fmla="*/ 712 h 2280"/>
                  <a:gd name="T8" fmla="*/ 864 w 5754"/>
                  <a:gd name="T9" fmla="*/ 1240 h 2280"/>
                  <a:gd name="T10" fmla="*/ 960 w 5754"/>
                  <a:gd name="T11" fmla="*/ 1768 h 2280"/>
                  <a:gd name="T12" fmla="*/ 1440 w 5754"/>
                  <a:gd name="T13" fmla="*/ 2152 h 2280"/>
                  <a:gd name="T14" fmla="*/ 2160 w 5754"/>
                  <a:gd name="T15" fmla="*/ 2248 h 2280"/>
                  <a:gd name="T16" fmla="*/ 2688 w 5754"/>
                  <a:gd name="T17" fmla="*/ 1960 h 2280"/>
                  <a:gd name="T18" fmla="*/ 2706 w 5754"/>
                  <a:gd name="T19" fmla="*/ 472 h 2280"/>
                  <a:gd name="T20" fmla="*/ 3456 w 5754"/>
                  <a:gd name="T21" fmla="*/ 424 h 2280"/>
                  <a:gd name="T22" fmla="*/ 4416 w 5754"/>
                  <a:gd name="T23" fmla="*/ 712 h 2280"/>
                  <a:gd name="T24" fmla="*/ 4416 w 5754"/>
                  <a:gd name="T25" fmla="*/ 1432 h 2280"/>
                  <a:gd name="T26" fmla="*/ 4728 w 5754"/>
                  <a:gd name="T27" fmla="*/ 1822 h 2280"/>
                  <a:gd name="T28" fmla="*/ 5322 w 5754"/>
                  <a:gd name="T29" fmla="*/ 2206 h 2280"/>
                  <a:gd name="T30" fmla="*/ 5754 w 5754"/>
                  <a:gd name="T31" fmla="*/ 1510 h 2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54" h="2280">
                    <a:moveTo>
                      <a:pt x="0" y="40"/>
                    </a:moveTo>
                    <a:cubicBezTo>
                      <a:pt x="56" y="40"/>
                      <a:pt x="216" y="0"/>
                      <a:pt x="336" y="40"/>
                    </a:cubicBezTo>
                    <a:cubicBezTo>
                      <a:pt x="456" y="80"/>
                      <a:pt x="624" y="168"/>
                      <a:pt x="720" y="280"/>
                    </a:cubicBezTo>
                    <a:cubicBezTo>
                      <a:pt x="816" y="392"/>
                      <a:pt x="888" y="552"/>
                      <a:pt x="912" y="712"/>
                    </a:cubicBezTo>
                    <a:cubicBezTo>
                      <a:pt x="936" y="872"/>
                      <a:pt x="856" y="1064"/>
                      <a:pt x="864" y="1240"/>
                    </a:cubicBezTo>
                    <a:cubicBezTo>
                      <a:pt x="872" y="1416"/>
                      <a:pt x="864" y="1616"/>
                      <a:pt x="960" y="1768"/>
                    </a:cubicBezTo>
                    <a:cubicBezTo>
                      <a:pt x="1056" y="1920"/>
                      <a:pt x="1240" y="2072"/>
                      <a:pt x="1440" y="2152"/>
                    </a:cubicBezTo>
                    <a:cubicBezTo>
                      <a:pt x="1640" y="2232"/>
                      <a:pt x="1952" y="2280"/>
                      <a:pt x="2160" y="2248"/>
                    </a:cubicBezTo>
                    <a:cubicBezTo>
                      <a:pt x="2368" y="2216"/>
                      <a:pt x="2597" y="2256"/>
                      <a:pt x="2688" y="1960"/>
                    </a:cubicBezTo>
                    <a:cubicBezTo>
                      <a:pt x="2779" y="1664"/>
                      <a:pt x="2578" y="728"/>
                      <a:pt x="2706" y="472"/>
                    </a:cubicBezTo>
                    <a:cubicBezTo>
                      <a:pt x="2834" y="216"/>
                      <a:pt x="3171" y="384"/>
                      <a:pt x="3456" y="424"/>
                    </a:cubicBezTo>
                    <a:cubicBezTo>
                      <a:pt x="3741" y="464"/>
                      <a:pt x="4256" y="544"/>
                      <a:pt x="4416" y="712"/>
                    </a:cubicBezTo>
                    <a:cubicBezTo>
                      <a:pt x="4576" y="880"/>
                      <a:pt x="4364" y="1247"/>
                      <a:pt x="4416" y="1432"/>
                    </a:cubicBezTo>
                    <a:cubicBezTo>
                      <a:pt x="4468" y="1617"/>
                      <a:pt x="4577" y="1693"/>
                      <a:pt x="4728" y="1822"/>
                    </a:cubicBezTo>
                    <a:cubicBezTo>
                      <a:pt x="4879" y="1951"/>
                      <a:pt x="5151" y="2258"/>
                      <a:pt x="5322" y="2206"/>
                    </a:cubicBezTo>
                    <a:cubicBezTo>
                      <a:pt x="5493" y="2154"/>
                      <a:pt x="5664" y="1655"/>
                      <a:pt x="5754" y="151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3" name="Freeform 11"/>
              <p:cNvSpPr>
                <a:spLocks/>
              </p:cNvSpPr>
              <p:nvPr/>
            </p:nvSpPr>
            <p:spPr bwMode="hidden">
              <a:xfrm>
                <a:off x="1056" y="2016"/>
                <a:ext cx="1496" cy="1464"/>
              </a:xfrm>
              <a:custGeom>
                <a:avLst/>
                <a:gdLst>
                  <a:gd name="T0" fmla="*/ 408 w 1496"/>
                  <a:gd name="T1" fmla="*/ 16 h 1464"/>
                  <a:gd name="T2" fmla="*/ 72 w 1496"/>
                  <a:gd name="T3" fmla="*/ 304 h 1464"/>
                  <a:gd name="T4" fmla="*/ 72 w 1496"/>
                  <a:gd name="T5" fmla="*/ 976 h 1464"/>
                  <a:gd name="T6" fmla="*/ 504 w 1496"/>
                  <a:gd name="T7" fmla="*/ 1360 h 1464"/>
                  <a:gd name="T8" fmla="*/ 1128 w 1496"/>
                  <a:gd name="T9" fmla="*/ 1408 h 1464"/>
                  <a:gd name="T10" fmla="*/ 1464 w 1496"/>
                  <a:gd name="T11" fmla="*/ 1024 h 1464"/>
                  <a:gd name="T12" fmla="*/ 1320 w 1496"/>
                  <a:gd name="T13" fmla="*/ 208 h 1464"/>
                  <a:gd name="T14" fmla="*/ 408 w 1496"/>
                  <a:gd name="T15" fmla="*/ 16 h 1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96" h="1464">
                    <a:moveTo>
                      <a:pt x="408" y="16"/>
                    </a:moveTo>
                    <a:cubicBezTo>
                      <a:pt x="200" y="32"/>
                      <a:pt x="128" y="144"/>
                      <a:pt x="72" y="304"/>
                    </a:cubicBezTo>
                    <a:cubicBezTo>
                      <a:pt x="16" y="464"/>
                      <a:pt x="0" y="800"/>
                      <a:pt x="72" y="976"/>
                    </a:cubicBezTo>
                    <a:cubicBezTo>
                      <a:pt x="144" y="1152"/>
                      <a:pt x="328" y="1288"/>
                      <a:pt x="504" y="1360"/>
                    </a:cubicBezTo>
                    <a:cubicBezTo>
                      <a:pt x="680" y="1432"/>
                      <a:pt x="968" y="1464"/>
                      <a:pt x="1128" y="1408"/>
                    </a:cubicBezTo>
                    <a:cubicBezTo>
                      <a:pt x="1288" y="1352"/>
                      <a:pt x="1432" y="1224"/>
                      <a:pt x="1464" y="1024"/>
                    </a:cubicBezTo>
                    <a:cubicBezTo>
                      <a:pt x="1496" y="824"/>
                      <a:pt x="1496" y="376"/>
                      <a:pt x="1320" y="208"/>
                    </a:cubicBezTo>
                    <a:cubicBezTo>
                      <a:pt x="1144" y="40"/>
                      <a:pt x="616" y="0"/>
                      <a:pt x="408" y="1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4" name="Freeform 12"/>
              <p:cNvSpPr>
                <a:spLocks/>
              </p:cNvSpPr>
              <p:nvPr/>
            </p:nvSpPr>
            <p:spPr bwMode="hidden">
              <a:xfrm rot="1159149">
                <a:off x="1296" y="2160"/>
                <a:ext cx="1126" cy="730"/>
              </a:xfrm>
              <a:custGeom>
                <a:avLst/>
                <a:gdLst>
                  <a:gd name="T0" fmla="*/ 940 w 1126"/>
                  <a:gd name="T1" fmla="*/ 196 h 730"/>
                  <a:gd name="T2" fmla="*/ 576 w 1126"/>
                  <a:gd name="T3" fmla="*/ 20 h 730"/>
                  <a:gd name="T4" fmla="*/ 192 w 1126"/>
                  <a:gd name="T5" fmla="*/ 76 h 730"/>
                  <a:gd name="T6" fmla="*/ 24 w 1126"/>
                  <a:gd name="T7" fmla="*/ 372 h 730"/>
                  <a:gd name="T8" fmla="*/ 520 w 1126"/>
                  <a:gd name="T9" fmla="*/ 670 h 730"/>
                  <a:gd name="T10" fmla="*/ 1048 w 1126"/>
                  <a:gd name="T11" fmla="*/ 568 h 730"/>
                  <a:gd name="T12" fmla="*/ 940 w 1126"/>
                  <a:gd name="T13" fmla="*/ 196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6" h="730">
                    <a:moveTo>
                      <a:pt x="940" y="196"/>
                    </a:moveTo>
                    <a:cubicBezTo>
                      <a:pt x="700" y="100"/>
                      <a:pt x="701" y="40"/>
                      <a:pt x="576" y="20"/>
                    </a:cubicBezTo>
                    <a:cubicBezTo>
                      <a:pt x="451" y="0"/>
                      <a:pt x="284" y="17"/>
                      <a:pt x="192" y="76"/>
                    </a:cubicBezTo>
                    <a:cubicBezTo>
                      <a:pt x="100" y="135"/>
                      <a:pt x="56" y="132"/>
                      <a:pt x="24" y="372"/>
                    </a:cubicBezTo>
                    <a:cubicBezTo>
                      <a:pt x="0" y="730"/>
                      <a:pt x="350" y="637"/>
                      <a:pt x="520" y="670"/>
                    </a:cubicBezTo>
                    <a:cubicBezTo>
                      <a:pt x="690" y="703"/>
                      <a:pt x="978" y="647"/>
                      <a:pt x="1048" y="568"/>
                    </a:cubicBezTo>
                    <a:cubicBezTo>
                      <a:pt x="1118" y="489"/>
                      <a:pt x="1126" y="280"/>
                      <a:pt x="940" y="1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5" name="Freeform 13"/>
              <p:cNvSpPr>
                <a:spLocks/>
              </p:cNvSpPr>
              <p:nvPr/>
            </p:nvSpPr>
            <p:spPr bwMode="hidden">
              <a:xfrm>
                <a:off x="3112" y="0"/>
                <a:ext cx="2648" cy="3394"/>
              </a:xfrm>
              <a:custGeom>
                <a:avLst/>
                <a:gdLst>
                  <a:gd name="T0" fmla="*/ 1496 w 2648"/>
                  <a:gd name="T1" fmla="*/ 0 h 3394"/>
                  <a:gd name="T2" fmla="*/ 1640 w 2648"/>
                  <a:gd name="T3" fmla="*/ 384 h 3394"/>
                  <a:gd name="T4" fmla="*/ 1400 w 2648"/>
                  <a:gd name="T5" fmla="*/ 864 h 3394"/>
                  <a:gd name="T6" fmla="*/ 536 w 2648"/>
                  <a:gd name="T7" fmla="*/ 1200 h 3394"/>
                  <a:gd name="T8" fmla="*/ 56 w 2648"/>
                  <a:gd name="T9" fmla="*/ 1584 h 3394"/>
                  <a:gd name="T10" fmla="*/ 200 w 2648"/>
                  <a:gd name="T11" fmla="*/ 1872 h 3394"/>
                  <a:gd name="T12" fmla="*/ 1064 w 2648"/>
                  <a:gd name="T13" fmla="*/ 2016 h 3394"/>
                  <a:gd name="T14" fmla="*/ 1592 w 2648"/>
                  <a:gd name="T15" fmla="*/ 2304 h 3394"/>
                  <a:gd name="T16" fmla="*/ 1562 w 2648"/>
                  <a:gd name="T17" fmla="*/ 2940 h 3394"/>
                  <a:gd name="T18" fmla="*/ 2120 w 2648"/>
                  <a:gd name="T19" fmla="*/ 3384 h 3394"/>
                  <a:gd name="T20" fmla="*/ 2648 w 2648"/>
                  <a:gd name="T21" fmla="*/ 2880 h 3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8" h="3394">
                    <a:moveTo>
                      <a:pt x="1496" y="0"/>
                    </a:moveTo>
                    <a:cubicBezTo>
                      <a:pt x="1520" y="64"/>
                      <a:pt x="1656" y="240"/>
                      <a:pt x="1640" y="384"/>
                    </a:cubicBezTo>
                    <a:cubicBezTo>
                      <a:pt x="1624" y="528"/>
                      <a:pt x="1584" y="728"/>
                      <a:pt x="1400" y="864"/>
                    </a:cubicBezTo>
                    <a:cubicBezTo>
                      <a:pt x="1216" y="1000"/>
                      <a:pt x="760" y="1080"/>
                      <a:pt x="536" y="1200"/>
                    </a:cubicBezTo>
                    <a:cubicBezTo>
                      <a:pt x="312" y="1320"/>
                      <a:pt x="112" y="1472"/>
                      <a:pt x="56" y="1584"/>
                    </a:cubicBezTo>
                    <a:cubicBezTo>
                      <a:pt x="0" y="1696"/>
                      <a:pt x="32" y="1800"/>
                      <a:pt x="200" y="1872"/>
                    </a:cubicBezTo>
                    <a:cubicBezTo>
                      <a:pt x="368" y="1944"/>
                      <a:pt x="832" y="1944"/>
                      <a:pt x="1064" y="2016"/>
                    </a:cubicBezTo>
                    <a:cubicBezTo>
                      <a:pt x="1296" y="2088"/>
                      <a:pt x="1509" y="2150"/>
                      <a:pt x="1592" y="2304"/>
                    </a:cubicBezTo>
                    <a:cubicBezTo>
                      <a:pt x="1675" y="2458"/>
                      <a:pt x="1474" y="2760"/>
                      <a:pt x="1562" y="2940"/>
                    </a:cubicBezTo>
                    <a:cubicBezTo>
                      <a:pt x="1650" y="3120"/>
                      <a:pt x="1939" y="3394"/>
                      <a:pt x="2120" y="3384"/>
                    </a:cubicBezTo>
                    <a:cubicBezTo>
                      <a:pt x="2301" y="3374"/>
                      <a:pt x="2538" y="2985"/>
                      <a:pt x="2648" y="288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6" name="Freeform 14"/>
              <p:cNvSpPr>
                <a:spLocks/>
              </p:cNvSpPr>
              <p:nvPr/>
            </p:nvSpPr>
            <p:spPr bwMode="hidden">
              <a:xfrm>
                <a:off x="3504" y="0"/>
                <a:ext cx="2256" cy="3160"/>
              </a:xfrm>
              <a:custGeom>
                <a:avLst/>
                <a:gdLst>
                  <a:gd name="T0" fmla="*/ 1488 w 2256"/>
                  <a:gd name="T1" fmla="*/ 0 h 3160"/>
                  <a:gd name="T2" fmla="*/ 1488 w 2256"/>
                  <a:gd name="T3" fmla="*/ 528 h 3160"/>
                  <a:gd name="T4" fmla="*/ 1104 w 2256"/>
                  <a:gd name="T5" fmla="*/ 1008 h 3160"/>
                  <a:gd name="T6" fmla="*/ 144 w 2256"/>
                  <a:gd name="T7" fmla="*/ 1488 h 3160"/>
                  <a:gd name="T8" fmla="*/ 240 w 2256"/>
                  <a:gd name="T9" fmla="*/ 1776 h 3160"/>
                  <a:gd name="T10" fmla="*/ 1056 w 2256"/>
                  <a:gd name="T11" fmla="*/ 1872 h 3160"/>
                  <a:gd name="T12" fmla="*/ 1536 w 2256"/>
                  <a:gd name="T13" fmla="*/ 2064 h 3160"/>
                  <a:gd name="T14" fmla="*/ 1536 w 2256"/>
                  <a:gd name="T15" fmla="*/ 2448 h 3160"/>
                  <a:gd name="T16" fmla="*/ 1344 w 2256"/>
                  <a:gd name="T17" fmla="*/ 2784 h 3160"/>
                  <a:gd name="T18" fmla="*/ 1632 w 2256"/>
                  <a:gd name="T19" fmla="*/ 3120 h 3160"/>
                  <a:gd name="T20" fmla="*/ 1968 w 2256"/>
                  <a:gd name="T21" fmla="*/ 3024 h 3160"/>
                  <a:gd name="T22" fmla="*/ 2208 w 2256"/>
                  <a:gd name="T23" fmla="*/ 2496 h 3160"/>
                  <a:gd name="T24" fmla="*/ 2112 w 2256"/>
                  <a:gd name="T25" fmla="*/ 1968 h 3160"/>
                  <a:gd name="T26" fmla="*/ 1776 w 2256"/>
                  <a:gd name="T27" fmla="*/ 1584 h 3160"/>
                  <a:gd name="T28" fmla="*/ 1824 w 2256"/>
                  <a:gd name="T29" fmla="*/ 1152 h 3160"/>
                  <a:gd name="T30" fmla="*/ 2256 w 2256"/>
                  <a:gd name="T31" fmla="*/ 672 h 3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56" h="3160">
                    <a:moveTo>
                      <a:pt x="1488" y="0"/>
                    </a:moveTo>
                    <a:cubicBezTo>
                      <a:pt x="1488" y="88"/>
                      <a:pt x="1552" y="360"/>
                      <a:pt x="1488" y="528"/>
                    </a:cubicBezTo>
                    <a:cubicBezTo>
                      <a:pt x="1424" y="696"/>
                      <a:pt x="1328" y="848"/>
                      <a:pt x="1104" y="1008"/>
                    </a:cubicBezTo>
                    <a:cubicBezTo>
                      <a:pt x="880" y="1168"/>
                      <a:pt x="288" y="1360"/>
                      <a:pt x="144" y="1488"/>
                    </a:cubicBezTo>
                    <a:cubicBezTo>
                      <a:pt x="0" y="1616"/>
                      <a:pt x="88" y="1712"/>
                      <a:pt x="240" y="1776"/>
                    </a:cubicBezTo>
                    <a:cubicBezTo>
                      <a:pt x="392" y="1840"/>
                      <a:pt x="840" y="1824"/>
                      <a:pt x="1056" y="1872"/>
                    </a:cubicBezTo>
                    <a:cubicBezTo>
                      <a:pt x="1272" y="1920"/>
                      <a:pt x="1456" y="1968"/>
                      <a:pt x="1536" y="2064"/>
                    </a:cubicBezTo>
                    <a:cubicBezTo>
                      <a:pt x="1616" y="2160"/>
                      <a:pt x="1568" y="2328"/>
                      <a:pt x="1536" y="2448"/>
                    </a:cubicBezTo>
                    <a:cubicBezTo>
                      <a:pt x="1504" y="2568"/>
                      <a:pt x="1328" y="2672"/>
                      <a:pt x="1344" y="2784"/>
                    </a:cubicBezTo>
                    <a:cubicBezTo>
                      <a:pt x="1360" y="2896"/>
                      <a:pt x="1528" y="3080"/>
                      <a:pt x="1632" y="3120"/>
                    </a:cubicBezTo>
                    <a:cubicBezTo>
                      <a:pt x="1736" y="3160"/>
                      <a:pt x="1872" y="3128"/>
                      <a:pt x="1968" y="3024"/>
                    </a:cubicBezTo>
                    <a:cubicBezTo>
                      <a:pt x="2064" y="2920"/>
                      <a:pt x="2184" y="2672"/>
                      <a:pt x="2208" y="2496"/>
                    </a:cubicBezTo>
                    <a:cubicBezTo>
                      <a:pt x="2232" y="2320"/>
                      <a:pt x="2184" y="2120"/>
                      <a:pt x="2112" y="1968"/>
                    </a:cubicBezTo>
                    <a:cubicBezTo>
                      <a:pt x="2040" y="1816"/>
                      <a:pt x="1824" y="1720"/>
                      <a:pt x="1776" y="1584"/>
                    </a:cubicBezTo>
                    <a:cubicBezTo>
                      <a:pt x="1728" y="1448"/>
                      <a:pt x="1744" y="1304"/>
                      <a:pt x="1824" y="1152"/>
                    </a:cubicBezTo>
                    <a:cubicBezTo>
                      <a:pt x="1904" y="1000"/>
                      <a:pt x="2166" y="772"/>
                      <a:pt x="2256" y="67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7" name="Freeform 15"/>
              <p:cNvSpPr>
                <a:spLocks/>
              </p:cNvSpPr>
              <p:nvPr/>
            </p:nvSpPr>
            <p:spPr bwMode="hidden">
              <a:xfrm>
                <a:off x="4008" y="1088"/>
                <a:ext cx="1048" cy="696"/>
              </a:xfrm>
              <a:custGeom>
                <a:avLst/>
                <a:gdLst>
                  <a:gd name="T0" fmla="*/ 984 w 1048"/>
                  <a:gd name="T1" fmla="*/ 256 h 696"/>
                  <a:gd name="T2" fmla="*/ 840 w 1048"/>
                  <a:gd name="T3" fmla="*/ 16 h 696"/>
                  <a:gd name="T4" fmla="*/ 552 w 1048"/>
                  <a:gd name="T5" fmla="*/ 160 h 696"/>
                  <a:gd name="T6" fmla="*/ 320 w 1048"/>
                  <a:gd name="T7" fmla="*/ 304 h 696"/>
                  <a:gd name="T8" fmla="*/ 600 w 1048"/>
                  <a:gd name="T9" fmla="*/ 592 h 696"/>
                  <a:gd name="T10" fmla="*/ 984 w 1048"/>
                  <a:gd name="T11" fmla="*/ 640 h 696"/>
                  <a:gd name="T12" fmla="*/ 984 w 1048"/>
                  <a:gd name="T13" fmla="*/ 256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8" h="696">
                    <a:moveTo>
                      <a:pt x="984" y="256"/>
                    </a:moveTo>
                    <a:cubicBezTo>
                      <a:pt x="960" y="152"/>
                      <a:pt x="992" y="32"/>
                      <a:pt x="840" y="16"/>
                    </a:cubicBezTo>
                    <a:cubicBezTo>
                      <a:pt x="736" y="0"/>
                      <a:pt x="624" y="104"/>
                      <a:pt x="552" y="160"/>
                    </a:cubicBezTo>
                    <a:cubicBezTo>
                      <a:pt x="465" y="208"/>
                      <a:pt x="480" y="240"/>
                      <a:pt x="320" y="304"/>
                    </a:cubicBezTo>
                    <a:cubicBezTo>
                      <a:pt x="168" y="368"/>
                      <a:pt x="0" y="512"/>
                      <a:pt x="600" y="592"/>
                    </a:cubicBezTo>
                    <a:cubicBezTo>
                      <a:pt x="696" y="640"/>
                      <a:pt x="920" y="696"/>
                      <a:pt x="984" y="640"/>
                    </a:cubicBezTo>
                    <a:cubicBezTo>
                      <a:pt x="1048" y="584"/>
                      <a:pt x="984" y="336"/>
                      <a:pt x="984" y="25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8" name="Freeform 16"/>
              <p:cNvSpPr>
                <a:spLocks/>
              </p:cNvSpPr>
              <p:nvPr/>
            </p:nvSpPr>
            <p:spPr bwMode="hidden">
              <a:xfrm>
                <a:off x="5117" y="0"/>
                <a:ext cx="547" cy="696"/>
              </a:xfrm>
              <a:custGeom>
                <a:avLst/>
                <a:gdLst>
                  <a:gd name="T0" fmla="*/ 19 w 547"/>
                  <a:gd name="T1" fmla="*/ 0 h 696"/>
                  <a:gd name="T2" fmla="*/ 19 w 547"/>
                  <a:gd name="T3" fmla="*/ 528 h 696"/>
                  <a:gd name="T4" fmla="*/ 131 w 547"/>
                  <a:gd name="T5" fmla="*/ 680 h 696"/>
                  <a:gd name="T6" fmla="*/ 355 w 547"/>
                  <a:gd name="T7" fmla="*/ 624 h 696"/>
                  <a:gd name="T8" fmla="*/ 499 w 547"/>
                  <a:gd name="T9" fmla="*/ 384 h 696"/>
                  <a:gd name="T10" fmla="*/ 547 w 547"/>
                  <a:gd name="T1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7" h="696">
                    <a:moveTo>
                      <a:pt x="19" y="0"/>
                    </a:moveTo>
                    <a:cubicBezTo>
                      <a:pt x="19" y="88"/>
                      <a:pt x="0" y="415"/>
                      <a:pt x="19" y="528"/>
                    </a:cubicBezTo>
                    <a:cubicBezTo>
                      <a:pt x="38" y="641"/>
                      <a:pt x="75" y="664"/>
                      <a:pt x="131" y="680"/>
                    </a:cubicBezTo>
                    <a:cubicBezTo>
                      <a:pt x="187" y="696"/>
                      <a:pt x="294" y="673"/>
                      <a:pt x="355" y="624"/>
                    </a:cubicBezTo>
                    <a:cubicBezTo>
                      <a:pt x="416" y="575"/>
                      <a:pt x="467" y="488"/>
                      <a:pt x="499" y="384"/>
                    </a:cubicBezTo>
                    <a:cubicBezTo>
                      <a:pt x="531" y="280"/>
                      <a:pt x="537" y="80"/>
                      <a:pt x="547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9" name="Freeform 17"/>
              <p:cNvSpPr>
                <a:spLocks/>
              </p:cNvSpPr>
              <p:nvPr/>
            </p:nvSpPr>
            <p:spPr bwMode="hidden">
              <a:xfrm>
                <a:off x="0" y="2032"/>
                <a:ext cx="1984" cy="2296"/>
              </a:xfrm>
              <a:custGeom>
                <a:avLst/>
                <a:gdLst>
                  <a:gd name="T0" fmla="*/ 0 w 1984"/>
                  <a:gd name="T1" fmla="*/ 32 h 2296"/>
                  <a:gd name="T2" fmla="*/ 336 w 1984"/>
                  <a:gd name="T3" fmla="*/ 32 h 2296"/>
                  <a:gd name="T4" fmla="*/ 592 w 1984"/>
                  <a:gd name="T5" fmla="*/ 224 h 2296"/>
                  <a:gd name="T6" fmla="*/ 696 w 1984"/>
                  <a:gd name="T7" fmla="*/ 664 h 2296"/>
                  <a:gd name="T8" fmla="*/ 664 w 1984"/>
                  <a:gd name="T9" fmla="*/ 1224 h 2296"/>
                  <a:gd name="T10" fmla="*/ 816 w 1984"/>
                  <a:gd name="T11" fmla="*/ 1784 h 2296"/>
                  <a:gd name="T12" fmla="*/ 1128 w 1984"/>
                  <a:gd name="T13" fmla="*/ 2128 h 2296"/>
                  <a:gd name="T14" fmla="*/ 1984 w 1984"/>
                  <a:gd name="T15" fmla="*/ 2296 h 2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4" h="2296">
                    <a:moveTo>
                      <a:pt x="0" y="32"/>
                    </a:moveTo>
                    <a:cubicBezTo>
                      <a:pt x="56" y="32"/>
                      <a:pt x="237" y="0"/>
                      <a:pt x="336" y="32"/>
                    </a:cubicBezTo>
                    <a:cubicBezTo>
                      <a:pt x="435" y="64"/>
                      <a:pt x="532" y="119"/>
                      <a:pt x="592" y="224"/>
                    </a:cubicBezTo>
                    <a:cubicBezTo>
                      <a:pt x="652" y="329"/>
                      <a:pt x="684" y="497"/>
                      <a:pt x="696" y="664"/>
                    </a:cubicBezTo>
                    <a:cubicBezTo>
                      <a:pt x="708" y="831"/>
                      <a:pt x="644" y="1037"/>
                      <a:pt x="664" y="1224"/>
                    </a:cubicBezTo>
                    <a:cubicBezTo>
                      <a:pt x="684" y="1411"/>
                      <a:pt x="739" y="1633"/>
                      <a:pt x="816" y="1784"/>
                    </a:cubicBezTo>
                    <a:cubicBezTo>
                      <a:pt x="893" y="1935"/>
                      <a:pt x="933" y="2043"/>
                      <a:pt x="1128" y="2128"/>
                    </a:cubicBezTo>
                    <a:cubicBezTo>
                      <a:pt x="1323" y="2213"/>
                      <a:pt x="1806" y="2261"/>
                      <a:pt x="1984" y="2296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0" name="Freeform 18"/>
              <p:cNvSpPr>
                <a:spLocks/>
              </p:cNvSpPr>
              <p:nvPr/>
            </p:nvSpPr>
            <p:spPr bwMode="hidden">
              <a:xfrm>
                <a:off x="0" y="2408"/>
                <a:ext cx="816" cy="1912"/>
              </a:xfrm>
              <a:custGeom>
                <a:avLst/>
                <a:gdLst>
                  <a:gd name="T0" fmla="*/ 0 w 816"/>
                  <a:gd name="T1" fmla="*/ 280 h 1912"/>
                  <a:gd name="T2" fmla="*/ 384 w 816"/>
                  <a:gd name="T3" fmla="*/ 280 h 1912"/>
                  <a:gd name="T4" fmla="*/ 368 w 816"/>
                  <a:gd name="T5" fmla="*/ 896 h 1912"/>
                  <a:gd name="T6" fmla="*/ 528 w 816"/>
                  <a:gd name="T7" fmla="*/ 1528 h 1912"/>
                  <a:gd name="T8" fmla="*/ 816 w 816"/>
                  <a:gd name="T9" fmla="*/ 1912 h 1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6" h="1912">
                    <a:moveTo>
                      <a:pt x="0" y="280"/>
                    </a:moveTo>
                    <a:cubicBezTo>
                      <a:pt x="144" y="0"/>
                      <a:pt x="323" y="177"/>
                      <a:pt x="384" y="280"/>
                    </a:cubicBezTo>
                    <a:cubicBezTo>
                      <a:pt x="488" y="440"/>
                      <a:pt x="344" y="688"/>
                      <a:pt x="368" y="896"/>
                    </a:cubicBezTo>
                    <a:cubicBezTo>
                      <a:pt x="392" y="1104"/>
                      <a:pt x="453" y="1359"/>
                      <a:pt x="528" y="1528"/>
                    </a:cubicBezTo>
                    <a:cubicBezTo>
                      <a:pt x="603" y="1697"/>
                      <a:pt x="756" y="1832"/>
                      <a:pt x="816" y="191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1" name="Freeform 19"/>
              <p:cNvSpPr>
                <a:spLocks/>
              </p:cNvSpPr>
              <p:nvPr/>
            </p:nvSpPr>
            <p:spPr bwMode="hidden">
              <a:xfrm>
                <a:off x="2688" y="3236"/>
                <a:ext cx="3080" cy="1084"/>
              </a:xfrm>
              <a:custGeom>
                <a:avLst/>
                <a:gdLst>
                  <a:gd name="T0" fmla="*/ 0 w 3080"/>
                  <a:gd name="T1" fmla="*/ 1084 h 1084"/>
                  <a:gd name="T2" fmla="*/ 424 w 3080"/>
                  <a:gd name="T3" fmla="*/ 932 h 1084"/>
                  <a:gd name="T4" fmla="*/ 640 w 3080"/>
                  <a:gd name="T5" fmla="*/ 292 h 1084"/>
                  <a:gd name="T6" fmla="*/ 1032 w 3080"/>
                  <a:gd name="T7" fmla="*/ 20 h 1084"/>
                  <a:gd name="T8" fmla="*/ 1536 w 3080"/>
                  <a:gd name="T9" fmla="*/ 172 h 1084"/>
                  <a:gd name="T10" fmla="*/ 2064 w 3080"/>
                  <a:gd name="T11" fmla="*/ 604 h 1084"/>
                  <a:gd name="T12" fmla="*/ 2400 w 3080"/>
                  <a:gd name="T13" fmla="*/ 940 h 1084"/>
                  <a:gd name="T14" fmla="*/ 3080 w 3080"/>
                  <a:gd name="T15" fmla="*/ 1084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80" h="1084">
                    <a:moveTo>
                      <a:pt x="0" y="1084"/>
                    </a:moveTo>
                    <a:cubicBezTo>
                      <a:pt x="71" y="1059"/>
                      <a:pt x="317" y="1064"/>
                      <a:pt x="424" y="932"/>
                    </a:cubicBezTo>
                    <a:cubicBezTo>
                      <a:pt x="531" y="800"/>
                      <a:pt x="539" y="444"/>
                      <a:pt x="640" y="292"/>
                    </a:cubicBezTo>
                    <a:cubicBezTo>
                      <a:pt x="741" y="140"/>
                      <a:pt x="883" y="40"/>
                      <a:pt x="1032" y="20"/>
                    </a:cubicBezTo>
                    <a:cubicBezTo>
                      <a:pt x="1181" y="0"/>
                      <a:pt x="1364" y="75"/>
                      <a:pt x="1536" y="172"/>
                    </a:cubicBezTo>
                    <a:cubicBezTo>
                      <a:pt x="1708" y="269"/>
                      <a:pt x="1920" y="476"/>
                      <a:pt x="2064" y="604"/>
                    </a:cubicBezTo>
                    <a:cubicBezTo>
                      <a:pt x="2208" y="732"/>
                      <a:pt x="2231" y="860"/>
                      <a:pt x="2400" y="940"/>
                    </a:cubicBezTo>
                    <a:cubicBezTo>
                      <a:pt x="2569" y="1020"/>
                      <a:pt x="2939" y="1054"/>
                      <a:pt x="3080" y="1084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23601" name="Picture 49" descr="Topbanx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33CC99"/>
                </a:clrFrom>
                <a:clrTo>
                  <a:srgbClr val="33CC99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1929" t="5319" b="4256"/>
            <a:stretch>
              <a:fillRect/>
            </a:stretch>
          </p:blipFill>
          <p:spPr bwMode="auto">
            <a:xfrm>
              <a:off x="0" y="0"/>
              <a:ext cx="325" cy="432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595" name="Oval 43"/>
            <p:cNvSpPr>
              <a:spLocks noChangeArrowheads="1"/>
            </p:cNvSpPr>
            <p:nvPr userDrawn="1"/>
          </p:nvSpPr>
          <p:spPr bwMode="ltGray">
            <a:xfrm>
              <a:off x="192" y="960"/>
              <a:ext cx="117" cy="1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72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57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74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i="1"/>
            </a:lvl1pPr>
          </a:lstStyle>
          <a:p>
            <a:endParaRPr lang="en-US"/>
          </a:p>
        </p:txBody>
      </p:sp>
      <p:sp>
        <p:nvSpPr>
          <p:cNvPr id="23575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i="1"/>
            </a:lvl1pPr>
          </a:lstStyle>
          <a:p>
            <a:endParaRPr lang="en-US"/>
          </a:p>
        </p:txBody>
      </p:sp>
      <p:sp>
        <p:nvSpPr>
          <p:cNvPr id="23576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i="1"/>
            </a:lvl1pPr>
          </a:lstStyle>
          <a:p>
            <a:fld id="{C8B24432-1157-4100-B214-8A8167D628D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8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Blip>
          <a:blip r:embed="rId18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andsat.usgs.gov/" TargetMode="External"/><Relationship Id="rId4" Type="http://schemas.openxmlformats.org/officeDocument/2006/relationships/hyperlink" Target="http://atlas.ca.gov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43000"/>
            <a:ext cx="7772400" cy="1143000"/>
          </a:xfrm>
        </p:spPr>
        <p:txBody>
          <a:bodyPr/>
          <a:lstStyle/>
          <a:p>
            <a:pPr algn="ctr"/>
            <a:r>
              <a:rPr lang="en-US" sz="4000" dirty="0" smtClean="0"/>
              <a:t>SUPERVISED LAND USE CLASSIFICATION FOR HYDROLOGIC MODELING USING GIS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Geography 342</a:t>
            </a:r>
          </a:p>
          <a:p>
            <a:endParaRPr lang="en-US" dirty="0" smtClean="0"/>
          </a:p>
          <a:p>
            <a:r>
              <a:rPr lang="en-US" dirty="0" smtClean="0"/>
              <a:t>Jennifer Buchanan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254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371600"/>
          </a:xfrm>
        </p:spPr>
        <p:txBody>
          <a:bodyPr/>
          <a:lstStyle/>
          <a:p>
            <a:r>
              <a:rPr lang="en-US" sz="4000" dirty="0" smtClean="0"/>
              <a:t>Hydrologic Models: SAC-CALC/FLO-2D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990600" y="11430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Land use data is essential.</a:t>
            </a:r>
            <a:endParaRPr lang="en-US" sz="3200" dirty="0"/>
          </a:p>
        </p:txBody>
      </p:sp>
      <p:pic>
        <p:nvPicPr>
          <p:cNvPr id="14" name="Picture 13" descr="sac-cal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76400"/>
            <a:ext cx="5284872" cy="4876800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/>
          <a:srcRect l="31361" t="22645" r="28579" b="16032"/>
          <a:stretch>
            <a:fillRect/>
          </a:stretch>
        </p:blipFill>
        <p:spPr bwMode="auto">
          <a:xfrm>
            <a:off x="5486400" y="1295400"/>
            <a:ext cx="3200400" cy="5005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 descr="sac-cal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0922" y="2743200"/>
            <a:ext cx="5573078" cy="411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19800" y="6611779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</a:rPr>
              <a:t>Hydrology Standards Drainage Manual Recommendations</a:t>
            </a:r>
            <a:endParaRPr 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218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752600"/>
          </a:xfrm>
        </p:spPr>
        <p:txBody>
          <a:bodyPr/>
          <a:lstStyle/>
          <a:p>
            <a:r>
              <a:rPr lang="en-US" sz="4000" dirty="0" smtClean="0"/>
              <a:t>STUDY AREA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4823" y="1600531"/>
            <a:ext cx="5879176" cy="5257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1447800"/>
            <a:ext cx="289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Watershed below Folsom Dam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Urban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Open Space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Trees/Vegetation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American River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Low Ag Use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9627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-228600"/>
            <a:ext cx="8077200" cy="2133600"/>
          </a:xfrm>
        </p:spPr>
        <p:txBody>
          <a:bodyPr/>
          <a:lstStyle/>
          <a:p>
            <a:r>
              <a:rPr lang="en-US" sz="3600" dirty="0" smtClean="0"/>
              <a:t>LANDSAT 7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90800"/>
            <a:ext cx="4601019" cy="20939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81600" y="2514600"/>
            <a:ext cx="3733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Mediterranean Sea is one body of water that connects to the Atlantic Ocean through a narrow passage.</a:t>
            </a:r>
            <a:endParaRPr lang="en-US" sz="3200" dirty="0"/>
          </a:p>
        </p:txBody>
      </p:sp>
      <p:sp>
        <p:nvSpPr>
          <p:cNvPr id="12" name="Curved Up Arrow 11"/>
          <p:cNvSpPr/>
          <p:nvPr/>
        </p:nvSpPr>
        <p:spPr bwMode="auto">
          <a:xfrm rot="1711608" flipH="1">
            <a:off x="535264" y="5319610"/>
            <a:ext cx="2667000" cy="685800"/>
          </a:xfrm>
          <a:prstGeom prst="curvedUp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1801" y="5662510"/>
            <a:ext cx="243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COMPOSITE</a:t>
            </a:r>
          </a:p>
          <a:p>
            <a:r>
              <a:rPr lang="en-US" sz="2400" dirty="0" smtClean="0"/>
              <a:t>BANDS </a:t>
            </a:r>
          </a:p>
          <a:p>
            <a:r>
              <a:rPr lang="en-US" sz="2400" dirty="0" smtClean="0"/>
              <a:t>Using </a:t>
            </a:r>
            <a:r>
              <a:rPr lang="en-US" sz="2400" dirty="0" err="1" smtClean="0"/>
              <a:t>ArcGIS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8" name="Picture 7" descr="landsa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0560" y="1752600"/>
            <a:ext cx="4663440" cy="3901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24200" y="228600"/>
            <a:ext cx="571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Download for Study Area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Cal-Atlas (</a:t>
            </a:r>
            <a:r>
              <a:rPr lang="en-US" sz="2800" u="sng" dirty="0" smtClean="0">
                <a:hlinkClick r:id="rId4"/>
              </a:rPr>
              <a:t>http://atlas.ca.gov</a:t>
            </a:r>
            <a:r>
              <a:rPr lang="en-US" sz="28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USGS (</a:t>
            </a:r>
            <a:r>
              <a:rPr lang="en-US" sz="2800" u="sng" dirty="0" smtClean="0">
                <a:hlinkClick r:id="rId5"/>
              </a:rPr>
              <a:t>http://landsat.usgs.gov</a:t>
            </a:r>
            <a:r>
              <a:rPr lang="en-US" sz="2800" u="sng" dirty="0" smtClean="0"/>
              <a:t>)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152400" y="389744"/>
            <a:ext cx="685800" cy="923330"/>
            <a:chOff x="0" y="694544"/>
            <a:chExt cx="685800" cy="923330"/>
          </a:xfrm>
        </p:grpSpPr>
        <p:sp>
          <p:nvSpPr>
            <p:cNvPr id="15" name="Dodecagon 14"/>
            <p:cNvSpPr/>
            <p:nvPr/>
          </p:nvSpPr>
          <p:spPr bwMode="auto">
            <a:xfrm>
              <a:off x="0" y="838200"/>
              <a:ext cx="685800" cy="685800"/>
            </a:xfrm>
            <a:prstGeom prst="dodecago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4866" y="694544"/>
              <a:ext cx="3048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32928" y="5638800"/>
            <a:ext cx="685800" cy="923330"/>
            <a:chOff x="0" y="694544"/>
            <a:chExt cx="685800" cy="923330"/>
          </a:xfrm>
        </p:grpSpPr>
        <p:sp>
          <p:nvSpPr>
            <p:cNvPr id="19" name="Dodecagon 18"/>
            <p:cNvSpPr/>
            <p:nvPr/>
          </p:nvSpPr>
          <p:spPr bwMode="auto">
            <a:xfrm>
              <a:off x="0" y="838200"/>
              <a:ext cx="685800" cy="685800"/>
            </a:xfrm>
            <a:prstGeom prst="dodecago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04866" y="694544"/>
              <a:ext cx="3048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38200" y="12954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30-M resolution</a:t>
            </a:r>
          </a:p>
          <a:p>
            <a:r>
              <a:rPr lang="en-US" sz="2400" dirty="0" smtClean="0"/>
              <a:t>Satellite Mission - 1999</a:t>
            </a:r>
          </a:p>
          <a:p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943600" y="571500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Exclude Band 6 (Thermal)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Set output extent in    </a:t>
            </a:r>
          </a:p>
          <a:p>
            <a:r>
              <a:rPr lang="en-US" sz="2400" dirty="0" smtClean="0"/>
              <a:t>  Environmental Settings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31322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467600" cy="1752600"/>
          </a:xfrm>
        </p:spPr>
        <p:txBody>
          <a:bodyPr/>
          <a:lstStyle/>
          <a:p>
            <a:r>
              <a:rPr lang="en-US" sz="4000" dirty="0" smtClean="0"/>
              <a:t>DETERMINE LAND USE CLASSES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600200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OPEN SPACE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URBAN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VEGETATION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LANDSCAPE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2178308"/>
            <a:ext cx="32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Assign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Percent Impervious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en-US" sz="2800" i="1" dirty="0" smtClean="0"/>
              <a:t>n</a:t>
            </a:r>
            <a:r>
              <a:rPr lang="en-US" sz="2800" dirty="0" smtClean="0"/>
              <a:t> Value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28600" y="457200"/>
            <a:ext cx="685800" cy="923330"/>
            <a:chOff x="0" y="694544"/>
            <a:chExt cx="685800" cy="923330"/>
          </a:xfrm>
        </p:grpSpPr>
        <p:sp>
          <p:nvSpPr>
            <p:cNvPr id="8" name="Dodecagon 7"/>
            <p:cNvSpPr/>
            <p:nvPr/>
          </p:nvSpPr>
          <p:spPr bwMode="auto">
            <a:xfrm>
              <a:off x="0" y="838200"/>
              <a:ext cx="685800" cy="685800"/>
            </a:xfrm>
            <a:prstGeom prst="dodecago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4866" y="694544"/>
              <a:ext cx="3048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4343400"/>
            <a:ext cx="8446587" cy="215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6310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524000"/>
          </a:xfrm>
        </p:spPr>
        <p:txBody>
          <a:bodyPr/>
          <a:lstStyle/>
          <a:p>
            <a:r>
              <a:rPr lang="en-US" sz="4000" dirty="0" smtClean="0"/>
              <a:t> MULTISPECTRAL TOOLS</a:t>
            </a:r>
            <a:endParaRPr lang="en-US" sz="4000" dirty="0"/>
          </a:p>
        </p:txBody>
      </p:sp>
      <p:grpSp>
        <p:nvGrpSpPr>
          <p:cNvPr id="5" name="Group 5"/>
          <p:cNvGrpSpPr/>
          <p:nvPr/>
        </p:nvGrpSpPr>
        <p:grpSpPr>
          <a:xfrm>
            <a:off x="152400" y="457200"/>
            <a:ext cx="685800" cy="923330"/>
            <a:chOff x="0" y="694544"/>
            <a:chExt cx="685800" cy="923330"/>
          </a:xfrm>
        </p:grpSpPr>
        <p:sp>
          <p:nvSpPr>
            <p:cNvPr id="7" name="Dodecagon 6"/>
            <p:cNvSpPr/>
            <p:nvPr/>
          </p:nvSpPr>
          <p:spPr bwMode="auto">
            <a:xfrm>
              <a:off x="0" y="838200"/>
              <a:ext cx="685800" cy="685800"/>
            </a:xfrm>
            <a:prstGeom prst="dodecago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4866" y="694544"/>
              <a:ext cx="3048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</a:t>
              </a:r>
              <a:endPara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3791605"/>
            <a:ext cx="3505200" cy="30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33800" y="4795897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Create Spectral Signatures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Review </a:t>
            </a:r>
            <a:r>
              <a:rPr lang="en-US" sz="3200" dirty="0" err="1" smtClean="0"/>
              <a:t>Dendrogram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Maximum Likelihood Classification</a:t>
            </a:r>
            <a:endParaRPr lang="en-US" sz="3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43000" y="1219200"/>
            <a:ext cx="7739945" cy="3581400"/>
            <a:chOff x="152401" y="1219200"/>
            <a:chExt cx="7739945" cy="35814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3581401" y="1219200"/>
              <a:ext cx="4310945" cy="358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52401" y="2438400"/>
              <a:ext cx="38740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3200" dirty="0" smtClean="0"/>
                <a:t>Create Training Sites</a:t>
              </a:r>
            </a:p>
          </p:txBody>
        </p:sp>
        <p:sp>
          <p:nvSpPr>
            <p:cNvPr id="4" name="Curved Up Arrow 3"/>
            <p:cNvSpPr/>
            <p:nvPr/>
          </p:nvSpPr>
          <p:spPr bwMode="auto">
            <a:xfrm rot="317904">
              <a:off x="2465623" y="3188839"/>
              <a:ext cx="3084231" cy="732263"/>
            </a:xfrm>
            <a:prstGeom prst="curvedUpArrow">
              <a:avLst>
                <a:gd name="adj1" fmla="val 14706"/>
                <a:gd name="adj2" fmla="val 44726"/>
                <a:gd name="adj3" fmla="val 23953"/>
              </a:avLst>
            </a:prstGeom>
            <a:solidFill>
              <a:schemeClr val="tx2">
                <a:lumMod val="75000"/>
              </a:schemeClr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62000" y="137160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Reference Data Sources: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err="1" smtClean="0"/>
              <a:t>ArcGIS</a:t>
            </a:r>
            <a:r>
              <a:rPr lang="en-US" sz="2000" dirty="0" smtClean="0"/>
              <a:t> Online Service World Imagery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DWR Year 2000 Land Use Survey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315200" y="63246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*Iterative Process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65942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-228600"/>
            <a:ext cx="8458200" cy="1752600"/>
          </a:xfrm>
        </p:spPr>
        <p:txBody>
          <a:bodyPr/>
          <a:lstStyle/>
          <a:p>
            <a:r>
              <a:rPr lang="en-US" sz="4000" dirty="0" smtClean="0"/>
              <a:t>FINAL PRODUCT</a:t>
            </a:r>
            <a:br>
              <a:rPr lang="en-US" sz="4000" dirty="0" smtClean="0"/>
            </a:br>
            <a:r>
              <a:rPr lang="en-US" sz="4000" dirty="0" smtClean="0"/>
              <a:t> COMPARISON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7011"/>
          <a:stretch>
            <a:fillRect/>
          </a:stretch>
        </p:blipFill>
        <p:spPr>
          <a:xfrm>
            <a:off x="3962400" y="1905000"/>
            <a:ext cx="5180151" cy="495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42" y="1371600"/>
            <a:ext cx="5547178" cy="495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rcRect l="928" r="74022" b="84615"/>
          <a:stretch>
            <a:fillRect/>
          </a:stretch>
        </p:blipFill>
        <p:spPr>
          <a:xfrm>
            <a:off x="0" y="457200"/>
            <a:ext cx="3071402" cy="1676399"/>
          </a:xfrm>
          <a:prstGeom prst="rect">
            <a:avLst/>
          </a:prstGeom>
        </p:spPr>
      </p:pic>
      <p:pic>
        <p:nvPicPr>
          <p:cNvPr id="9" name="Picture 8" descr="ExistingConditions_adults"/>
          <p:cNvPicPr/>
          <p:nvPr/>
        </p:nvPicPr>
        <p:blipFill>
          <a:blip r:embed="rId5" cstate="print"/>
          <a:srcRect l="1234" t="1216" r="81496" b="85411"/>
          <a:stretch>
            <a:fillRect/>
          </a:stretch>
        </p:blipFill>
        <p:spPr bwMode="auto">
          <a:xfrm>
            <a:off x="3733800" y="5181600"/>
            <a:ext cx="2133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943600" y="15240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DWR Year 2000 Land Use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9627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1752600"/>
          </a:xfrm>
        </p:spPr>
        <p:txBody>
          <a:bodyPr/>
          <a:lstStyle/>
          <a:p>
            <a:r>
              <a:rPr lang="en-US" sz="4000" dirty="0" smtClean="0"/>
              <a:t>TRAINING APPLIED TO LARGE EXTENT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4057" y="1237281"/>
            <a:ext cx="5632085" cy="56207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27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1752600"/>
          </a:xfrm>
        </p:spPr>
        <p:txBody>
          <a:bodyPr/>
          <a:lstStyle/>
          <a:p>
            <a:r>
              <a:rPr lang="en-US" sz="4000" dirty="0" smtClean="0"/>
              <a:t>ISSUES: AGRICULTURAL AREAS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5620719" cy="50318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4600" y="1981200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MIXED OUTPUT: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VEGETATION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OPEN SPACE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LANDSCAPE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9627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1752600"/>
          </a:xfrm>
        </p:spPr>
        <p:txBody>
          <a:bodyPr/>
          <a:lstStyle/>
          <a:p>
            <a:r>
              <a:rPr lang="en-US" sz="4000" dirty="0" smtClean="0"/>
              <a:t>ACCURACY ASSESSMENT</a:t>
            </a:r>
            <a:br>
              <a:rPr lang="en-US" sz="4000" dirty="0" smtClean="0"/>
            </a:br>
            <a:r>
              <a:rPr lang="en-US" sz="4000" dirty="0" smtClean="0"/>
              <a:t>ERROR MATRIX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1850"/>
            <a:ext cx="5620719" cy="50285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4600" y="30480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92% SUCCESS!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 l="23047" t="85585"/>
          <a:stretch>
            <a:fillRect/>
          </a:stretch>
        </p:blipFill>
        <p:spPr>
          <a:xfrm>
            <a:off x="228600" y="5181600"/>
            <a:ext cx="8638949" cy="144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27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1752600"/>
          </a:xfrm>
        </p:spPr>
        <p:txBody>
          <a:bodyPr/>
          <a:lstStyle/>
          <a:p>
            <a:r>
              <a:rPr lang="en-US" sz="4000" dirty="0" smtClean="0"/>
              <a:t>CONCLUSION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752600"/>
            <a:ext cx="769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am satisfied with the results and I am confident that one can successfully use LANDSAT imagery and </a:t>
            </a:r>
            <a:r>
              <a:rPr lang="en-US" sz="3200" dirty="0" err="1" smtClean="0"/>
              <a:t>ArcGIS</a:t>
            </a:r>
            <a:r>
              <a:rPr lang="en-US" sz="3200" dirty="0" smtClean="0"/>
              <a:t> to classify basic land use types for hydrologic modeling purposes. </a:t>
            </a:r>
            <a:endParaRPr lang="en-US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5105400"/>
            <a:ext cx="8458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QUESTIONS/COMMENTS?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Documents and Settings\Jennifer\Local Settings\Temporary Internet Files\Content.IE5\941SMX4L\MC90013178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429000"/>
            <a:ext cx="2567493" cy="2467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627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heme/theme1.xml><?xml version="1.0" encoding="utf-8"?>
<a:theme xmlns:a="http://schemas.openxmlformats.org/drawingml/2006/main" name="MouseMischief_FeaturesOf_Water">
  <a:themeElements>
    <a:clrScheme name="Office Theme 1">
      <a:dk1>
        <a:srgbClr val="000000"/>
      </a:dk1>
      <a:lt1>
        <a:srgbClr val="EAEAEA"/>
      </a:lt1>
      <a:dk2>
        <a:srgbClr val="3A585A"/>
      </a:dk2>
      <a:lt2>
        <a:srgbClr val="FFFFCC"/>
      </a:lt2>
      <a:accent1>
        <a:srgbClr val="499EAF"/>
      </a:accent1>
      <a:accent2>
        <a:srgbClr val="589465"/>
      </a:accent2>
      <a:accent3>
        <a:srgbClr val="AEB4B5"/>
      </a:accent3>
      <a:accent4>
        <a:srgbClr val="C8C8C8"/>
      </a:accent4>
      <a:accent5>
        <a:srgbClr val="B1CCD4"/>
      </a:accent5>
      <a:accent6>
        <a:srgbClr val="4F865B"/>
      </a:accent6>
      <a:hlink>
        <a:srgbClr val="A19269"/>
      </a:hlink>
      <a:folHlink>
        <a:srgbClr val="376D6C"/>
      </a:folHlink>
    </a:clrScheme>
    <a:fontScheme name="Office Them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EAEAEA"/>
        </a:lt1>
        <a:dk2>
          <a:srgbClr val="3A585A"/>
        </a:dk2>
        <a:lt2>
          <a:srgbClr val="FFFFCC"/>
        </a:lt2>
        <a:accent1>
          <a:srgbClr val="499EAF"/>
        </a:accent1>
        <a:accent2>
          <a:srgbClr val="589465"/>
        </a:accent2>
        <a:accent3>
          <a:srgbClr val="AEB4B5"/>
        </a:accent3>
        <a:accent4>
          <a:srgbClr val="C8C8C8"/>
        </a:accent4>
        <a:accent5>
          <a:srgbClr val="B1CCD4"/>
        </a:accent5>
        <a:accent6>
          <a:srgbClr val="4F865B"/>
        </a:accent6>
        <a:hlink>
          <a:srgbClr val="A19269"/>
        </a:hlink>
        <a:folHlink>
          <a:srgbClr val="376D6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172E"/>
        </a:dk1>
        <a:lt1>
          <a:srgbClr val="FFFFFF"/>
        </a:lt1>
        <a:dk2>
          <a:srgbClr val="003366"/>
        </a:dk2>
        <a:lt2>
          <a:srgbClr val="B2B2B2"/>
        </a:lt2>
        <a:accent1>
          <a:srgbClr val="91C6D1"/>
        </a:accent1>
        <a:accent2>
          <a:srgbClr val="54959C"/>
        </a:accent2>
        <a:accent3>
          <a:srgbClr val="FFFFFF"/>
        </a:accent3>
        <a:accent4>
          <a:srgbClr val="001226"/>
        </a:accent4>
        <a:accent5>
          <a:srgbClr val="C7DFE5"/>
        </a:accent5>
        <a:accent6>
          <a:srgbClr val="4B878D"/>
        </a:accent6>
        <a:hlink>
          <a:srgbClr val="B3A785"/>
        </a:hlink>
        <a:folHlink>
          <a:srgbClr val="D6E9E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33333"/>
        </a:dk2>
        <a:lt2>
          <a:srgbClr val="FFFFFF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333333"/>
        </a:dk1>
        <a:lt1>
          <a:srgbClr val="C0D7D8"/>
        </a:lt1>
        <a:dk2>
          <a:srgbClr val="223C3E"/>
        </a:dk2>
        <a:lt2>
          <a:srgbClr val="809EA2"/>
        </a:lt2>
        <a:accent1>
          <a:srgbClr val="FFFFCC"/>
        </a:accent1>
        <a:accent2>
          <a:srgbClr val="B2B2B2"/>
        </a:accent2>
        <a:accent3>
          <a:srgbClr val="DCE8E9"/>
        </a:accent3>
        <a:accent4>
          <a:srgbClr val="2A2A2A"/>
        </a:accent4>
        <a:accent5>
          <a:srgbClr val="FFFFE2"/>
        </a:accent5>
        <a:accent6>
          <a:srgbClr val="A1A1A1"/>
        </a:accent6>
        <a:hlink>
          <a:srgbClr val="A98FA9"/>
        </a:hlink>
        <a:folHlink>
          <a:srgbClr val="E3ECE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Layout>
  <Type>MultipleChoice</Type>
  <ChoicesCount>3</ChoicesCount>
  <Orientation>Left</Orientation>
</Layout>
</file>

<file path=customXml/item2.xml><?xml version="1.0" encoding="utf-8"?>
<Layout>
  <Type>MultipleChoice</Type>
  <ChoicesCount>3</ChoicesCount>
  <Orientation>Left</Orientation>
</Layout>
</file>

<file path=customXml/item3.xml><?xml version="1.0" encoding="utf-8"?>
<Layout>
  <Type>YesNo</Type>
  <ChoicesCount>2</ChoicesCount>
  <Orientation>Left</Orientation>
</Layout>
</file>

<file path=customXml/item4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5.xml><?xml version="1.0" encoding="utf-8"?>
<force/>
</file>

<file path=customXml/item6.xml><?xml version="1.0" encoding="utf-8"?>
<Layout>
  <Type>Drawing</Type>
  <ChoicesCount>0</ChoicesCount>
  <Orientation>Left</Orientation>
</Layout>
</file>

<file path=customXml/item7.xml><?xml version="1.0" encoding="utf-8"?>
<Layout>
  <Type>Drawing</Type>
  <ChoicesCount>0</ChoicesCount>
  <Orientation>Left</Orientation>
</Layout>
</file>

<file path=customXml/item8.xml><?xml version="1.0" encoding="utf-8"?>
<Layout>
  <Type>MultipleChoice</Type>
  <ChoicesCount>4</ChoicesCount>
  <Orientation>Left</Orientation>
</Layout>
</file>

<file path=customXml/itemProps1.xml><?xml version="1.0" encoding="utf-8"?>
<ds:datastoreItem xmlns:ds="http://schemas.openxmlformats.org/officeDocument/2006/customXml" ds:itemID="{DB3F8B5B-F323-457E-86C7-255C122DAE82}">
  <ds:schemaRefs/>
</ds:datastoreItem>
</file>

<file path=customXml/itemProps2.xml><?xml version="1.0" encoding="utf-8"?>
<ds:datastoreItem xmlns:ds="http://schemas.openxmlformats.org/officeDocument/2006/customXml" ds:itemID="{3B3C301D-2ADD-4677-9964-E31F63DC7D3A}">
  <ds:schemaRefs/>
</ds:datastoreItem>
</file>

<file path=customXml/itemProps3.xml><?xml version="1.0" encoding="utf-8"?>
<ds:datastoreItem xmlns:ds="http://schemas.openxmlformats.org/officeDocument/2006/customXml" ds:itemID="{192894C5-B63C-45CD-A078-4466C6BFD25B}">
  <ds:schemaRefs/>
</ds:datastoreItem>
</file>

<file path=customXml/itemProps4.xml><?xml version="1.0" encoding="utf-8"?>
<ds:datastoreItem xmlns:ds="http://schemas.openxmlformats.org/officeDocument/2006/customXml" ds:itemID="{B724BA58-24C4-4A89-9A96-7EB25653C828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B352257-3A64-4810-98CF-F7B533A25A99}">
  <ds:schemaRefs/>
</ds:datastoreItem>
</file>

<file path=customXml/itemProps6.xml><?xml version="1.0" encoding="utf-8"?>
<ds:datastoreItem xmlns:ds="http://schemas.openxmlformats.org/officeDocument/2006/customXml" ds:itemID="{783D77D6-BFFA-4AF8-9525-24DC7A54A6DF}">
  <ds:schemaRefs/>
</ds:datastoreItem>
</file>

<file path=customXml/itemProps7.xml><?xml version="1.0" encoding="utf-8"?>
<ds:datastoreItem xmlns:ds="http://schemas.openxmlformats.org/officeDocument/2006/customXml" ds:itemID="{58FAB1E8-CA65-44DF-A7A0-65C5EC66A571}">
  <ds:schemaRefs/>
</ds:datastoreItem>
</file>

<file path=customXml/itemProps8.xml><?xml version="1.0" encoding="utf-8"?>
<ds:datastoreItem xmlns:ds="http://schemas.openxmlformats.org/officeDocument/2006/customXml" ds:itemID="{A3A7B3BD-12FA-4F60-855F-CF638D7D2AA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MouseMischief_FeaturesOf_Water</Template>
  <TotalTime>0</TotalTime>
  <Words>219</Words>
  <Application>Microsoft Office PowerPoint</Application>
  <PresentationFormat>On-screen Show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MouseMischief_FeaturesOf_Water</vt:lpstr>
      <vt:lpstr>SUPERVISED LAND USE CLASSIFICATION FOR HYDROLOGIC MODELING USING GIS</vt:lpstr>
      <vt:lpstr>Hydrologic Models: SAC-CALC/FLO-2D</vt:lpstr>
      <vt:lpstr>STUDY AREA</vt:lpstr>
      <vt:lpstr>LANDSAT 7</vt:lpstr>
      <vt:lpstr>DETERMINE LAND USE CLASSES</vt:lpstr>
      <vt:lpstr> MULTISPECTRAL TOOLS</vt:lpstr>
      <vt:lpstr>FINAL PRODUCT  COMPARISON</vt:lpstr>
      <vt:lpstr>TRAINING APPLIED TO LARGE EXTENT</vt:lpstr>
      <vt:lpstr>ISSUES: AGRICULTURAL AREAS</vt:lpstr>
      <vt:lpstr>ACCURACY ASSESSMENT ERROR MATRIX</vt:lpstr>
      <vt:lpstr>CONCLUSION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2010-12-13T00:54:22Z</dcterms:created>
  <dcterms:modified xsi:type="dcterms:W3CDTF">2010-12-13T08:02:37Z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TC021960309991</vt:lpwstr>
  </property>
</Properties>
</file>