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57" r:id="rId8"/>
    <p:sldId id="259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011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951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455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361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80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690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934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4942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509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313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4476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9C648-01ED-4472-B7AC-AF20FC63B805}" type="datetimeFigureOut">
              <a:rPr lang="en-US" smtClean="0"/>
              <a:pPr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F4BD-EF17-4904-ADC6-666FA7751D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94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449763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2000" dirty="0" smtClean="0"/>
              <a:t>Morgan Neal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000" dirty="0" smtClean="0"/>
              <a:t>GEOG </a:t>
            </a:r>
            <a:r>
              <a:rPr lang="en-US" sz="2000" dirty="0" smtClean="0"/>
              <a:t>385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000" dirty="0" smtClean="0"/>
              <a:t>Fall 2011</a:t>
            </a:r>
            <a:endParaRPr lang="en-US" sz="2000" dirty="0" smtClean="0"/>
          </a:p>
          <a:p>
            <a:r>
              <a:rPr lang="en-US" sz="3600" dirty="0" smtClean="0"/>
              <a:t>Objective</a:t>
            </a:r>
          </a:p>
          <a:p>
            <a:pPr lvl="1"/>
            <a:r>
              <a:rPr lang="en-US" sz="3200" dirty="0" smtClean="0"/>
              <a:t>Identify a driving route through locations within a user-specified distance of the lower American River using two methods</a:t>
            </a:r>
          </a:p>
          <a:p>
            <a:pPr lvl="2"/>
            <a:r>
              <a:rPr lang="en-US" sz="2800" dirty="0" smtClean="0"/>
              <a:t>Specify maximum distance from river</a:t>
            </a:r>
          </a:p>
          <a:p>
            <a:pPr lvl="2"/>
            <a:r>
              <a:rPr lang="en-US" sz="2800" dirty="0" smtClean="0"/>
              <a:t>Specify buffer around river</a:t>
            </a:r>
            <a:endParaRPr lang="en-US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American River Driving Route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440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43000"/>
            <a:ext cx="6324600" cy="567077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962400"/>
            <a:ext cx="3276600" cy="1930657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Select Distance Model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55626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 to run this model first (creates initial route for input to the model)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75851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Buffer Model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04" y="583427"/>
            <a:ext cx="8351796" cy="6045973"/>
          </a:xfrm>
        </p:spPr>
      </p:pic>
      <p:sp>
        <p:nvSpPr>
          <p:cNvPr id="5" name="TextBox 4"/>
          <p:cNvSpPr txBox="1"/>
          <p:nvPr/>
        </p:nvSpPr>
        <p:spPr>
          <a:xfrm>
            <a:off x="762000" y="51054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essentially the same as the original model, except that the buffer tool is used to select intersections within the user-specified buffer.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33319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2" y="580506"/>
            <a:ext cx="7751618" cy="6201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5727" y="44345"/>
            <a:ext cx="8077200" cy="48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ArcMap: </a:t>
            </a:r>
            <a:r>
              <a:rPr lang="en-US" sz="2400" dirty="0" err="1" smtClean="0"/>
              <a:t>Basemap</a:t>
            </a:r>
            <a:r>
              <a:rPr lang="en-US" sz="2400" dirty="0" smtClean="0"/>
              <a:t> for Map Service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3124200"/>
            <a:ext cx="23622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Displays the lower American River, Sacramento County streets, and public parks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38744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5727" y="44345"/>
            <a:ext cx="8077200" cy="48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ArcMap: Geoprocessing Task 1 (Select Distance)</a:t>
            </a:r>
            <a:endParaRPr lang="en-US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27" y="487679"/>
            <a:ext cx="7968673" cy="6374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93771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5727" y="44345"/>
            <a:ext cx="8077200" cy="48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ArcMap: Geoprocessing Task 2 (Buffer)</a:t>
            </a:r>
            <a:endParaRPr lang="en-US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13" y="483690"/>
            <a:ext cx="7967887" cy="6374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61443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9120"/>
            <a:ext cx="7848600" cy="627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4345"/>
            <a:ext cx="9143999" cy="4876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ArcGIS Server: Geoprocessing </a:t>
            </a:r>
            <a:r>
              <a:rPr lang="en-US" dirty="0"/>
              <a:t>Dialog Boxes Prior to Execution</a:t>
            </a:r>
          </a:p>
        </p:txBody>
      </p:sp>
    </p:spTree>
    <p:extLst>
      <p:ext uri="{BB962C8B-B14F-4D97-AF65-F5344CB8AC3E}">
        <p14:creationId xmlns="" xmlns:p14="http://schemas.microsoft.com/office/powerpoint/2010/main" val="2123419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82353"/>
            <a:ext cx="7711209" cy="616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7232"/>
            <a:ext cx="8229600" cy="53325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ArcGIS Server: Execution of Select Distance </a:t>
            </a:r>
            <a:r>
              <a:rPr lang="en-US" sz="2800" dirty="0" smtClean="0"/>
              <a:t>Task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829565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232"/>
            <a:ext cx="8229600" cy="53325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ArcGIS Server: Execution of Select River Buffer </a:t>
            </a:r>
            <a:r>
              <a:rPr lang="en-US" sz="2800" dirty="0" smtClean="0"/>
              <a:t>Task</a:t>
            </a:r>
            <a:endParaRPr lang="en-US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63880"/>
            <a:ext cx="7772400" cy="621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79605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146</Words>
  <Application>Microsoft Office PowerPoint</Application>
  <PresentationFormat>On-screen Show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Select Distance Model</vt:lpstr>
      <vt:lpstr>Buffer Model</vt:lpstr>
      <vt:lpstr>Slide 4</vt:lpstr>
      <vt:lpstr>Slide 5</vt:lpstr>
      <vt:lpstr>Slide 6</vt:lpstr>
      <vt:lpstr>Slide 7</vt:lpstr>
      <vt:lpstr>ArcGIS Server: Execution of Select Distance Task</vt:lpstr>
      <vt:lpstr>ArcGIS Server: Execution of Select River Buffer Task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arc</dc:creator>
  <cp:lastModifiedBy>Morgan</cp:lastModifiedBy>
  <cp:revision>13</cp:revision>
  <dcterms:created xsi:type="dcterms:W3CDTF">2011-12-10T02:46:03Z</dcterms:created>
  <dcterms:modified xsi:type="dcterms:W3CDTF">2011-12-14T06:52:54Z</dcterms:modified>
</cp:coreProperties>
</file>