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306" r:id="rId3"/>
    <p:sldId id="257" r:id="rId4"/>
    <p:sldId id="267" r:id="rId5"/>
    <p:sldId id="270" r:id="rId6"/>
    <p:sldId id="271" r:id="rId7"/>
    <p:sldId id="272" r:id="rId8"/>
    <p:sldId id="276" r:id="rId9"/>
    <p:sldId id="277" r:id="rId10"/>
    <p:sldId id="278" r:id="rId11"/>
    <p:sldId id="279" r:id="rId12"/>
    <p:sldId id="280" r:id="rId13"/>
    <p:sldId id="281" r:id="rId14"/>
    <p:sldId id="290" r:id="rId15"/>
    <p:sldId id="291" r:id="rId16"/>
    <p:sldId id="292" r:id="rId17"/>
    <p:sldId id="283" r:id="rId18"/>
    <p:sldId id="284" r:id="rId19"/>
    <p:sldId id="289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6B4EA3-A92E-4180-B597-7E1C1BE13799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6DA0F91-D953-4FD4-B4AA-6B104AF9614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Final Presentation</a:t>
            </a:r>
            <a:br>
              <a:rPr lang="en-US" sz="3600" dirty="0" smtClean="0"/>
            </a:br>
            <a:r>
              <a:rPr lang="en-US" sz="3600" dirty="0" smtClean="0"/>
              <a:t>GEOG 385 – Web Applications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Sean McCartney</a:t>
            </a:r>
          </a:p>
          <a:p>
            <a:r>
              <a:rPr lang="en-US" dirty="0" smtClean="0"/>
              <a:t>Fall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2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90600"/>
          </a:xfrm>
        </p:spPr>
        <p:txBody>
          <a:bodyPr/>
          <a:lstStyle/>
          <a:p>
            <a:pPr algn="ctr"/>
            <a:r>
              <a:rPr lang="en-US" dirty="0" smtClean="0"/>
              <a:t>Workflow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6953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Create </a:t>
            </a:r>
            <a:r>
              <a:rPr lang="en-US" sz="2000" dirty="0" err="1" smtClean="0"/>
              <a:t>ArcMap</a:t>
            </a:r>
            <a:r>
              <a:rPr lang="en-US" sz="2000" dirty="0" smtClean="0"/>
              <a:t> documents (.</a:t>
            </a:r>
            <a:r>
              <a:rPr lang="en-US" sz="2000" dirty="0" err="1" smtClean="0"/>
              <a:t>mxd</a:t>
            </a:r>
            <a:r>
              <a:rPr lang="en-US" sz="2000" dirty="0" smtClean="0"/>
              <a:t>).</a:t>
            </a:r>
          </a:p>
          <a:p>
            <a:r>
              <a:rPr lang="en-US" sz="2000" dirty="0" smtClean="0"/>
              <a:t>Create one document for a map service, and one each for your </a:t>
            </a:r>
            <a:r>
              <a:rPr lang="en-US" sz="2000" dirty="0" err="1" smtClean="0"/>
              <a:t>geoprocessing</a:t>
            </a:r>
            <a:r>
              <a:rPr lang="en-US" sz="2000" dirty="0" smtClean="0"/>
              <a:t> services.</a:t>
            </a:r>
          </a:p>
          <a:p>
            <a:r>
              <a:rPr lang="en-US" sz="2000" dirty="0" smtClean="0"/>
              <a:t>Publish the (.</a:t>
            </a:r>
            <a:r>
              <a:rPr lang="en-US" sz="2000" dirty="0" err="1" smtClean="0"/>
              <a:t>mxd</a:t>
            </a:r>
            <a:r>
              <a:rPr lang="en-US" sz="2000" dirty="0" smtClean="0"/>
              <a:t>) as a map service (.</a:t>
            </a:r>
            <a:r>
              <a:rPr lang="en-US" sz="2000" dirty="0" err="1" smtClean="0"/>
              <a:t>msd</a:t>
            </a:r>
            <a:r>
              <a:rPr lang="en-US" sz="2000" dirty="0" smtClean="0"/>
              <a:t>).</a:t>
            </a:r>
          </a:p>
          <a:p>
            <a:r>
              <a:rPr lang="en-US" sz="2000" dirty="0" smtClean="0"/>
              <a:t>Test the map service in </a:t>
            </a:r>
            <a:r>
              <a:rPr lang="en-US" sz="2000" dirty="0" err="1" smtClean="0"/>
              <a:t>ArcMap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Create an application for the map service (.</a:t>
            </a:r>
            <a:r>
              <a:rPr lang="en-US" sz="2000" dirty="0" err="1" smtClean="0"/>
              <a:t>msd</a:t>
            </a:r>
            <a:r>
              <a:rPr lang="en-US" sz="2000" dirty="0" smtClean="0"/>
              <a:t>).</a:t>
            </a:r>
          </a:p>
          <a:p>
            <a:r>
              <a:rPr lang="en-US" sz="2000" dirty="0" smtClean="0"/>
              <a:t>Publish each individual map (.</a:t>
            </a:r>
            <a:r>
              <a:rPr lang="en-US" sz="2000" dirty="0" err="1" smtClean="0"/>
              <a:t>mxd</a:t>
            </a:r>
            <a:r>
              <a:rPr lang="en-US" sz="2000" dirty="0" smtClean="0"/>
              <a:t>), with a tool layer, as a </a:t>
            </a:r>
            <a:r>
              <a:rPr lang="en-US" sz="2000" dirty="0" err="1" smtClean="0"/>
              <a:t>geoprocessing</a:t>
            </a:r>
            <a:r>
              <a:rPr lang="en-US" sz="2000" dirty="0" smtClean="0"/>
              <a:t> service.</a:t>
            </a:r>
          </a:p>
          <a:p>
            <a:r>
              <a:rPr lang="en-US" sz="2000" dirty="0" smtClean="0"/>
              <a:t>Create tasks for the application from your </a:t>
            </a:r>
            <a:r>
              <a:rPr lang="en-US" sz="2000" dirty="0" err="1" smtClean="0"/>
              <a:t>geoprocessing</a:t>
            </a:r>
            <a:r>
              <a:rPr lang="en-US" sz="2000" dirty="0" smtClean="0"/>
              <a:t> services.</a:t>
            </a:r>
          </a:p>
          <a:p>
            <a:r>
              <a:rPr lang="en-US" sz="2000" dirty="0" smtClean="0"/>
              <a:t>Deploy the web application.</a:t>
            </a:r>
          </a:p>
          <a:p>
            <a:r>
              <a:rPr lang="en-US" sz="2000" dirty="0" smtClean="0"/>
              <a:t>Test results and troubleshoot.</a:t>
            </a:r>
          </a:p>
          <a:p>
            <a:r>
              <a:rPr lang="en-US" sz="2000" dirty="0" smtClean="0"/>
              <a:t>Many steps can be iterative until your objectives are met.</a:t>
            </a:r>
          </a:p>
        </p:txBody>
      </p:sp>
    </p:spTree>
    <p:extLst>
      <p:ext uri="{BB962C8B-B14F-4D97-AF65-F5344CB8AC3E}">
        <p14:creationId xmlns:p14="http://schemas.microsoft.com/office/powerpoint/2010/main" val="423838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84218"/>
            <a:ext cx="7448550" cy="3969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590800"/>
            <a:ext cx="3295650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r>
              <a:rPr lang="en-US" dirty="0" smtClean="0"/>
              <a:t>Preparing my datasets...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87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6324600" cy="5059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Preparing my </a:t>
            </a:r>
            <a:r>
              <a:rPr lang="en-US" dirty="0" err="1" smtClean="0"/>
              <a:t>geoprocessing</a:t>
            </a:r>
            <a:r>
              <a:rPr lang="en-US" dirty="0" smtClean="0"/>
              <a:t> tools…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5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57400"/>
            <a:ext cx="5991225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14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Building my tools through Model Builder.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2928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6019800" cy="481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 smtClean="0"/>
              <a:t>Continued…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10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409826" cy="466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14400"/>
          </a:xfrm>
        </p:spPr>
        <p:txBody>
          <a:bodyPr/>
          <a:lstStyle/>
          <a:p>
            <a:r>
              <a:rPr lang="en-US" dirty="0" smtClean="0"/>
              <a:t>Continued…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11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33511"/>
            <a:ext cx="6858000" cy="527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Publishing my map service.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02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7731512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400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43" y="762000"/>
            <a:ext cx="7620000" cy="585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56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467600" cy="5740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462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57" y="685800"/>
            <a:ext cx="7848600" cy="6033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82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18736"/>
            <a:ext cx="6999868" cy="5381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Publishing</a:t>
            </a:r>
            <a:r>
              <a:rPr lang="en-US" dirty="0" smtClean="0"/>
              <a:t> </a:t>
            </a:r>
            <a:r>
              <a:rPr lang="en-US" dirty="0" smtClean="0"/>
              <a:t>my </a:t>
            </a:r>
            <a:r>
              <a:rPr lang="en-US" dirty="0" err="1" smtClean="0"/>
              <a:t>geoprocessing</a:t>
            </a:r>
            <a:r>
              <a:rPr lang="en-US" dirty="0" smtClean="0"/>
              <a:t> services.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28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2999"/>
            <a:ext cx="7207581" cy="5540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99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848600" cy="6033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31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731512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33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80098"/>
            <a:ext cx="7509727" cy="5773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75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63239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633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66694"/>
            <a:ext cx="7838688" cy="6025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64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83941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907" y="685800"/>
            <a:ext cx="8229600" cy="533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Map service </a:t>
            </a:r>
            <a:r>
              <a:rPr lang="en-US" sz="2400" dirty="0" smtClean="0"/>
              <a:t>published</a:t>
            </a:r>
            <a:r>
              <a:rPr lang="en-US" sz="2400" dirty="0" smtClean="0"/>
              <a:t> </a:t>
            </a:r>
            <a:r>
              <a:rPr lang="en-US" sz="2400" dirty="0" smtClean="0"/>
              <a:t>with </a:t>
            </a:r>
            <a:r>
              <a:rPr lang="en-US" sz="2400" dirty="0" err="1" smtClean="0"/>
              <a:t>geoprocessing</a:t>
            </a:r>
            <a:r>
              <a:rPr lang="en-US" sz="2400" dirty="0" smtClean="0"/>
              <a:t> services.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577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01128"/>
            <a:ext cx="6900127" cy="530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Adding tasks to the application.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9509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7243337" cy="556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Continued…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437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7235902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Putting the finishing touches on the application.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0757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1771"/>
            <a:ext cx="7037658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217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Continued…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978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35743"/>
            <a:ext cx="7183982" cy="5522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2614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Summary of web application.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542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58579"/>
            <a:ext cx="7243956" cy="5568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57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Ready to deploy the web application.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218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19200"/>
            <a:ext cx="7131203" cy="548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Success!  A functional web application!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243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604</TotalTime>
  <Words>180</Words>
  <Application>Microsoft Office PowerPoint</Application>
  <PresentationFormat>On-screen Show (4:3)</PresentationFormat>
  <Paragraphs>29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Urban</vt:lpstr>
      <vt:lpstr>Final Presentation GEOG 385 – Web Applications</vt:lpstr>
      <vt:lpstr>Workflow</vt:lpstr>
      <vt:lpstr>Preparing my datasets...</vt:lpstr>
      <vt:lpstr>Preparing my geoprocessing tools…</vt:lpstr>
      <vt:lpstr>Building my tools through Model Builder.</vt:lpstr>
      <vt:lpstr>Continued…</vt:lpstr>
      <vt:lpstr>Continued…</vt:lpstr>
      <vt:lpstr>Publishing my map service.</vt:lpstr>
      <vt:lpstr>PowerPoint Presentation</vt:lpstr>
      <vt:lpstr>PowerPoint Presentation</vt:lpstr>
      <vt:lpstr>PowerPoint Presentation</vt:lpstr>
      <vt:lpstr>PowerPoint Presentation</vt:lpstr>
      <vt:lpstr>Publishing my geoprocessing services.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Map service published with geoprocessing services.</vt:lpstr>
      <vt:lpstr>Adding tasks to the application.</vt:lpstr>
      <vt:lpstr>Continued…</vt:lpstr>
      <vt:lpstr>Putting the finishing touches on the application.</vt:lpstr>
      <vt:lpstr>Continued…</vt:lpstr>
      <vt:lpstr>Summary of web application.</vt:lpstr>
      <vt:lpstr>Ready to deploy the web application.</vt:lpstr>
      <vt:lpstr>Success!  A functional web application!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Presentation GEOG 385</dc:title>
  <dc:creator>Sean McCartney</dc:creator>
  <cp:lastModifiedBy>Sean McCartney</cp:lastModifiedBy>
  <cp:revision>45</cp:revision>
  <dcterms:created xsi:type="dcterms:W3CDTF">2011-12-01T08:40:42Z</dcterms:created>
  <dcterms:modified xsi:type="dcterms:W3CDTF">2011-12-13T09:51:00Z</dcterms:modified>
</cp:coreProperties>
</file>