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37" autoAdjust="0"/>
  </p:normalViewPr>
  <p:slideViewPr>
    <p:cSldViewPr>
      <p:cViewPr varScale="1">
        <p:scale>
          <a:sx n="71" d="100"/>
          <a:sy n="71" d="100"/>
        </p:scale>
        <p:origin x="-13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402AB-7EDB-4502-9D36-B7566CCD12E0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36BD6-F5B5-4DF5-B1AD-198449EFEB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36BD6-F5B5-4DF5-B1AD-198449EFEBF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BCD59D-CF92-4236-8839-9C79810430E6}" type="datetimeFigureOut">
              <a:rPr lang="en-US" smtClean="0"/>
              <a:t>12/13/2011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9281AC-CA57-4556-9F1F-35956897038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905000"/>
          </a:xfrm>
        </p:spPr>
        <p:txBody>
          <a:bodyPr/>
          <a:lstStyle/>
          <a:p>
            <a:r>
              <a:rPr lang="en-US" dirty="0" smtClean="0"/>
              <a:t>The American River Parkway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600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Dawn Magnusson</a:t>
            </a:r>
          </a:p>
          <a:p>
            <a:r>
              <a:rPr lang="en-US" sz="2000" dirty="0" smtClean="0"/>
              <a:t>Geography 385</a:t>
            </a:r>
          </a:p>
          <a:p>
            <a:r>
              <a:rPr lang="en-US" sz="2000" dirty="0" smtClean="0"/>
              <a:t>Web-Based GIS Application Development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7543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14400" y="286970"/>
            <a:ext cx="7620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purpose of this project was to create a site to illustrate some of the amenities of the American River Parkway,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including the Bike Trail and boat launching access sites, as well as showing the location of those areas.  I decided to use only 5 Selected Parks to save time, and chose parks that I am familiar with.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762000" y="1101791"/>
            <a:ext cx="7620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used data from both the City and County of Sacramento. Some areas of the parks, streets and rivers I wanted to use were not included in City data. I had hoped that the American River Parkway Foundation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would have their own data,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but I found none.  I used Select by Attribute to select the parks, the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American and Sacramento Rivers, and the Parkway itself.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Then I used Select by Location to show the streets within a mile of the Parkway. I used Select by Attribute to select and 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highlight the streets where the parks were located.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762000"/>
            <a:ext cx="5638800" cy="2590800"/>
          </a:xfrm>
          <a:prstGeom prst="rect">
            <a:avLst/>
          </a:prstGeom>
          <a:noFill/>
        </p:spPr>
      </p:pic>
      <p:pic>
        <p:nvPicPr>
          <p:cNvPr id="67585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505200"/>
            <a:ext cx="5648325" cy="2209800"/>
          </a:xfrm>
          <a:prstGeom prst="rect">
            <a:avLst/>
          </a:prstGeom>
          <a:noFill/>
        </p:spPr>
      </p:pic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2286000" y="286105"/>
            <a:ext cx="5105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Bike Trail Model and Tool, with Parameters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5791200"/>
            <a:ext cx="541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 wanted to highlight the Bike Trail as one of the important amenities of the Parkway.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38200"/>
            <a:ext cx="7162800" cy="2981325"/>
          </a:xfrm>
          <a:prstGeom prst="rect">
            <a:avLst/>
          </a:prstGeom>
          <a:noFill/>
        </p:spPr>
      </p:pic>
      <p:pic>
        <p:nvPicPr>
          <p:cNvPr id="68609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86200"/>
            <a:ext cx="7162800" cy="1847850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657600" y="246252"/>
            <a:ext cx="18288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Parks Buffer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3819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1295400" y="5947211"/>
            <a:ext cx="71634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model puts a 1000 foot buffer around the Selected Parks, to highlight the area around the parks.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85799"/>
            <a:ext cx="7543800" cy="2819401"/>
          </a:xfrm>
          <a:prstGeom prst="rect">
            <a:avLst/>
          </a:prstGeom>
          <a:noFill/>
        </p:spPr>
      </p:pic>
      <p:pic>
        <p:nvPicPr>
          <p:cNvPr id="69633" name="Picture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81400"/>
            <a:ext cx="7467600" cy="2238375"/>
          </a:xfrm>
          <a:prstGeom prst="rect">
            <a:avLst/>
          </a:prstGeom>
          <a:noFill/>
        </p:spPr>
      </p:pic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1295400" y="160189"/>
            <a:ext cx="64650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Centerline Intersects, showing streets crossing Selected Parks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3819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381000" y="6002923"/>
            <a:ext cx="78598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model shows streets crossing the parks, to highlight the location and access to the parks.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06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315200" cy="46482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685800" y="5380613"/>
            <a:ext cx="7924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Map Service Document Resulting from the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ArcMap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Document, with the following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Geoprocessing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routines: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Bike Trail Model, (showing the Bike Trail in Brown),  Parks Buffer, (showing a 1000 foot buffer around Selected Parks), and an Intersect routine, showing the streets crossing and/or leading to the Parks.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311</Words>
  <Application>Microsoft Office PowerPoint</Application>
  <PresentationFormat>On-screen Show (4:3)</PresentationFormat>
  <Paragraphs>17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The American River Parkway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American River Parkway</dc:title>
  <dc:creator>Dawn</dc:creator>
  <cp:lastModifiedBy>Dawn</cp:lastModifiedBy>
  <cp:revision>6</cp:revision>
  <dcterms:created xsi:type="dcterms:W3CDTF">2011-12-13T20:01:16Z</dcterms:created>
  <dcterms:modified xsi:type="dcterms:W3CDTF">2011-12-13T20:55:53Z</dcterms:modified>
</cp:coreProperties>
</file>