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FCCC892-1AAD-4CE7-BAC6-2BF5C05571B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50A31EC-B0E6-4A90-8D5D-C68E7FEB35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Portland Breweries and Beer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Jesse King</a:t>
            </a:r>
          </a:p>
          <a:p>
            <a:r>
              <a:rPr lang="en-US" dirty="0" smtClean="0"/>
              <a:t>Team </a:t>
            </a:r>
            <a:r>
              <a:rPr lang="en-US" dirty="0"/>
              <a:t>Beer </a:t>
            </a:r>
            <a:r>
              <a:rPr lang="en-US" dirty="0" smtClean="0"/>
              <a:t>Sacramento</a:t>
            </a:r>
          </a:p>
          <a:p>
            <a:r>
              <a:rPr lang="en-US" smtClean="0"/>
              <a:t>Geography </a:t>
            </a:r>
            <a:r>
              <a:rPr lang="en-US" dirty="0" smtClean="0"/>
              <a:t>385</a:t>
            </a:r>
          </a:p>
          <a:p>
            <a:r>
              <a:rPr lang="en-US" dirty="0" smtClean="0"/>
              <a:t>12/15/2011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5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6777317" cy="4308629"/>
          </a:xfrm>
        </p:spPr>
        <p:txBody>
          <a:bodyPr/>
          <a:lstStyle/>
          <a:p>
            <a:r>
              <a:rPr lang="en-US" sz="3200" dirty="0" smtClean="0"/>
              <a:t>Drinking beer and riding bikes are important pastimes in my life. 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sz="3200" dirty="0" smtClean="0"/>
              <a:t>Being so I decided to create a map application that would allow me to map out the Breweries in the city of Portland.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started out with the street and city data of the Portland area. </a:t>
            </a:r>
          </a:p>
          <a:p>
            <a:r>
              <a:rPr lang="en-US" dirty="0" smtClean="0"/>
              <a:t>Went on to data mine for the breweries in the Portland area.</a:t>
            </a:r>
          </a:p>
          <a:p>
            <a:r>
              <a:rPr lang="en-US" dirty="0" smtClean="0"/>
              <a:t>Created a nice map, and made a few models in model builder.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25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4259515" cy="3013075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75509"/>
            <a:ext cx="3682585" cy="4765699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00621"/>
            <a:ext cx="4259515" cy="275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3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then used the Arc Web Server Manager to publish both the base map as well as the tools.</a:t>
            </a:r>
          </a:p>
          <a:p>
            <a:r>
              <a:rPr lang="en-US" dirty="0" smtClean="0"/>
              <a:t>Using the bare bone map as the base, I added onto it the different tools. </a:t>
            </a:r>
          </a:p>
          <a:p>
            <a:pPr marL="525780" indent="-457200">
              <a:buFont typeface="+mj-lt"/>
              <a:buAutoNum type="arabicPeriod"/>
            </a:pPr>
            <a:r>
              <a:rPr lang="en-US" sz="2000" dirty="0" smtClean="0"/>
              <a:t>The select by number of beers</a:t>
            </a:r>
          </a:p>
          <a:p>
            <a:pPr marL="525780" indent="-457200">
              <a:buFont typeface="+mj-lt"/>
              <a:buAutoNum type="arabicPeriod"/>
            </a:pPr>
            <a:r>
              <a:rPr lang="en-US" sz="2000" dirty="0" smtClean="0"/>
              <a:t>And the select by buffer ring.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966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Server 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Once you have the map and tools made you need to add them to the web server.</a:t>
            </a:r>
          </a:p>
          <a:p>
            <a:endParaRPr lang="en-US" dirty="0" smtClean="0"/>
          </a:p>
          <a:p>
            <a:pPr marL="525780" indent="-457200">
              <a:buFont typeface="+mj-lt"/>
              <a:buAutoNum type="arabicPeriod"/>
            </a:pPr>
            <a:r>
              <a:rPr lang="en-US" sz="2000" dirty="0" smtClean="0"/>
              <a:t>Create a map service from the bare bone map.</a:t>
            </a:r>
          </a:p>
          <a:p>
            <a:pPr marL="525780" indent="-457200">
              <a:buFont typeface="+mj-lt"/>
              <a:buAutoNum type="arabicPeriod"/>
            </a:pPr>
            <a:r>
              <a:rPr lang="en-US" sz="2000" dirty="0" smtClean="0"/>
              <a:t>Use the map service to create a map Application </a:t>
            </a:r>
          </a:p>
          <a:p>
            <a:pPr marL="525780" indent="-457200">
              <a:buFont typeface="+mj-lt"/>
              <a:buAutoNum type="arabicPeriod"/>
            </a:pPr>
            <a:r>
              <a:rPr lang="en-US" sz="2000" dirty="0" smtClean="0"/>
              <a:t>Once you have the web app, create </a:t>
            </a:r>
            <a:r>
              <a:rPr lang="en-US" sz="2000" dirty="0" err="1" smtClean="0"/>
              <a:t>geoproccessing</a:t>
            </a:r>
            <a:r>
              <a:rPr lang="en-US" sz="2000" dirty="0" smtClean="0"/>
              <a:t> tools with the imbedded toolboxes in the second and third map you created.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5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401822"/>
            <a:ext cx="5085688" cy="4075177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5705708" cy="4572000"/>
          </a:xfrm>
        </p:spPr>
      </p:pic>
    </p:spTree>
    <p:extLst>
      <p:ext uri="{BB962C8B-B14F-4D97-AF65-F5344CB8AC3E}">
        <p14:creationId xmlns:p14="http://schemas.microsoft.com/office/powerpoint/2010/main" val="40017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36" y="685800"/>
            <a:ext cx="8220364" cy="5857370"/>
          </a:xfrm>
        </p:spPr>
      </p:pic>
      <p:sp>
        <p:nvSpPr>
          <p:cNvPr id="5" name="TextBox 4"/>
          <p:cNvSpPr txBox="1"/>
          <p:nvPr/>
        </p:nvSpPr>
        <p:spPr>
          <a:xfrm>
            <a:off x="1334655" y="35790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Final Outcome part 1</a:t>
            </a:r>
          </a:p>
        </p:txBody>
      </p:sp>
    </p:spTree>
    <p:extLst>
      <p:ext uri="{BB962C8B-B14F-4D97-AF65-F5344CB8AC3E}">
        <p14:creationId xmlns:p14="http://schemas.microsoft.com/office/powerpoint/2010/main" val="317806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4" y="685800"/>
            <a:ext cx="8229600" cy="5832469"/>
          </a:xfrm>
        </p:spPr>
      </p:pic>
      <p:sp>
        <p:nvSpPr>
          <p:cNvPr id="6" name="TextBox 5"/>
          <p:cNvSpPr txBox="1"/>
          <p:nvPr/>
        </p:nvSpPr>
        <p:spPr>
          <a:xfrm>
            <a:off x="1600200" y="31646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Final Outcome part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39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57</TotalTime>
  <Words>210</Words>
  <Application>Microsoft Office PowerPoint</Application>
  <PresentationFormat>On-screen Show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Austin</vt:lpstr>
      <vt:lpstr>Portland Breweries and Beer</vt:lpstr>
      <vt:lpstr>PowerPoint Presentation</vt:lpstr>
      <vt:lpstr>PowerPoint Presentation</vt:lpstr>
      <vt:lpstr>PowerPoint Presentation</vt:lpstr>
      <vt:lpstr>PowerPoint Presentation</vt:lpstr>
      <vt:lpstr>Web Server Manager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arc</dc:creator>
  <cp:lastModifiedBy>arc</cp:lastModifiedBy>
  <cp:revision>8</cp:revision>
  <dcterms:created xsi:type="dcterms:W3CDTF">2011-12-15T23:46:35Z</dcterms:created>
  <dcterms:modified xsi:type="dcterms:W3CDTF">2011-12-16T00:43:36Z</dcterms:modified>
</cp:coreProperties>
</file>